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1778" r:id="rId2"/>
    <p:sldId id="1724" r:id="rId3"/>
    <p:sldId id="1863" r:id="rId4"/>
    <p:sldId id="1864" r:id="rId5"/>
    <p:sldId id="1783" r:id="rId6"/>
    <p:sldId id="1781" r:id="rId7"/>
    <p:sldId id="1895" r:id="rId8"/>
    <p:sldId id="1897" r:id="rId9"/>
    <p:sldId id="1898" r:id="rId10"/>
    <p:sldId id="1899" r:id="rId11"/>
    <p:sldId id="1900" r:id="rId12"/>
    <p:sldId id="1902" r:id="rId13"/>
    <p:sldId id="1901" r:id="rId14"/>
    <p:sldId id="1903" r:id="rId15"/>
    <p:sldId id="1905" r:id="rId16"/>
    <p:sldId id="1904" r:id="rId17"/>
    <p:sldId id="1787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FDA"/>
    <a:srgbClr val="5CAFFF"/>
    <a:srgbClr val="7CCAB7"/>
    <a:srgbClr val="DCF1EC"/>
    <a:srgbClr val="ABDDD1"/>
    <a:srgbClr val="78486A"/>
    <a:srgbClr val="486AE5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8FB2EF-1354-4F26-B2E6-B31A8395313E}" v="42" dt="2022-11-01T15:02:41.309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24" autoAdjust="0"/>
    <p:restoredTop sz="95181" autoAdjust="0"/>
  </p:normalViewPr>
  <p:slideViewPr>
    <p:cSldViewPr>
      <p:cViewPr varScale="1">
        <p:scale>
          <a:sx n="85" d="100"/>
          <a:sy n="85" d="100"/>
        </p:scale>
        <p:origin x="132" y="-1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34F47364-9075-4CDA-82DA-BCE8E8E0D760}"/>
    <pc:docChg chg="undo custSel addSld modSld">
      <pc:chgData name="Yoel Kortick" userId="167978f5-7f40-4909-85d5-d4149554ad4e" providerId="ADAL" clId="{34F47364-9075-4CDA-82DA-BCE8E8E0D760}" dt="2022-04-26T03:33:57.801" v="3522"/>
      <pc:docMkLst>
        <pc:docMk/>
      </pc:docMkLst>
      <pc:sldChg chg="modSp mod">
        <pc:chgData name="Yoel Kortick" userId="167978f5-7f40-4909-85d5-d4149554ad4e" providerId="ADAL" clId="{34F47364-9075-4CDA-82DA-BCE8E8E0D760}" dt="2022-04-26T03:33:57.801" v="3522"/>
        <pc:sldMkLst>
          <pc:docMk/>
          <pc:sldMk cId="3267142644" sldId="172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267142644" sldId="1724"/>
            <ac:spMk id="63" creationId="{2818E309-CE24-45E0-8F37-EFD6121F7540}"/>
          </ac:spMkLst>
        </pc:spChg>
      </pc:sldChg>
      <pc:sldChg chg="modSp mod">
        <pc:chgData name="Yoel Kortick" userId="167978f5-7f40-4909-85d5-d4149554ad4e" providerId="ADAL" clId="{34F47364-9075-4CDA-82DA-BCE8E8E0D760}" dt="2022-04-26T03:33:57.801" v="3522"/>
        <pc:sldMkLst>
          <pc:docMk/>
          <pc:sldMk cId="3464459227" sldId="1781"/>
        </pc:sldMkLst>
        <pc:spChg chg="mod">
          <ac:chgData name="Yoel Kortick" userId="167978f5-7f40-4909-85d5-d4149554ad4e" providerId="ADAL" clId="{34F47364-9075-4CDA-82DA-BCE8E8E0D760}" dt="2022-04-25T11:38:03.868" v="7" actId="20577"/>
          <ac:spMkLst>
            <pc:docMk/>
            <pc:sldMk cId="3464459227" sldId="1781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464459227" sldId="1781"/>
            <ac:spMk id="17" creationId="{76732786-67A5-4DB9-BC5C-1883828E50F6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462012858" sldId="178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462012858" sldId="1789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831282036" sldId="179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831282036" sldId="1795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34F47364-9075-4CDA-82DA-BCE8E8E0D760}" dt="2022-04-25T11:38:21.630" v="17" actId="20577"/>
        <pc:sldMkLst>
          <pc:docMk/>
          <pc:sldMk cId="2096872156" sldId="1796"/>
        </pc:sldMkLst>
        <pc:spChg chg="mod">
          <ac:chgData name="Yoel Kortick" userId="167978f5-7f40-4909-85d5-d4149554ad4e" providerId="ADAL" clId="{34F47364-9075-4CDA-82DA-BCE8E8E0D760}" dt="2022-04-25T11:38:21.630" v="17" actId="20577"/>
          <ac:spMkLst>
            <pc:docMk/>
            <pc:sldMk cId="2096872156" sldId="1796"/>
            <ac:spMk id="10" creationId="{8CF2C4DF-28CB-450A-A3AB-2DA6D4F1EF6E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430071762" sldId="180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430071762" sldId="1801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733181792" sldId="180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733181792" sldId="1806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07965941" sldId="180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07965941" sldId="1808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440798860" sldId="181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440798860" sldId="181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836073120" sldId="1812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836073120" sldId="1812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413614633" sldId="181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413614633" sldId="1817"/>
            <ac:spMk id="4" creationId="{42285F3F-79E7-4FE7-B096-D1588040AFA8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288514244" sldId="181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288514244" sldId="1818"/>
            <ac:spMk id="10" creationId="{8CF2C4DF-28CB-450A-A3AB-2DA6D4F1EF6E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416664122" sldId="182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16664122" sldId="182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292560101" sldId="182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292560101" sldId="1824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613273222" sldId="182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613273222" sldId="1825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644716933" sldId="182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644716933" sldId="1826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69098604" sldId="182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69098604" sldId="1829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965933123" sldId="183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965933123" sldId="1830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470925593" sldId="183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470925593" sldId="1831"/>
            <ac:spMk id="9" creationId="{AB88AC50-CEFA-49B9-92B4-80549AC9780B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73992385" sldId="183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73992385" sldId="1839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753978330" sldId="184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753978330" sldId="184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831534746" sldId="184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831534746" sldId="1841"/>
            <ac:spMk id="9" creationId="{8DC9FB01-C5F6-43C3-A0A2-E6139E3CA078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831534746" sldId="1841"/>
            <ac:spMk id="10" creationId="{8C1E097A-0921-471B-8162-DAC95CB8CE6A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2820281080" sldId="185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820281080" sldId="1850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3673185461" sldId="1852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673185461" sldId="1852"/>
            <ac:spMk id="9" creationId="{C128BE2F-95CE-456D-835E-F9E474F53EFA}"/>
          </ac:spMkLst>
        </pc:spChg>
      </pc:sldChg>
      <pc:sldChg chg="modSp mod">
        <pc:chgData name="Yoel Kortick" userId="167978f5-7f40-4909-85d5-d4149554ad4e" providerId="ADAL" clId="{34F47364-9075-4CDA-82DA-BCE8E8E0D760}" dt="2022-04-26T03:33:57.801" v="3522"/>
        <pc:sldMkLst>
          <pc:docMk/>
          <pc:sldMk cId="1152729505" sldId="185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152729505" sldId="1854"/>
            <ac:spMk id="20" creationId="{E60E9707-CE63-4096-B5E2-60EC866CAE9D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376005521" sldId="185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376005521" sldId="1857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1188787755" sldId="186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188787755" sldId="1861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34F47364-9075-4CDA-82DA-BCE8E8E0D760}" dt="2022-04-26T03:33:57.801" v="3522"/>
        <pc:sldMkLst>
          <pc:docMk/>
          <pc:sldMk cId="90699077" sldId="186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90699077" sldId="1864"/>
            <ac:spMk id="4" creationId="{7DCC24B9-304C-43F8-A814-5ED2034E8A02}"/>
          </ac:spMkLst>
        </pc:spChg>
      </pc:sldChg>
      <pc:sldChg chg="modSp add mod">
        <pc:chgData name="Yoel Kortick" userId="167978f5-7f40-4909-85d5-d4149554ad4e" providerId="ADAL" clId="{34F47364-9075-4CDA-82DA-BCE8E8E0D760}" dt="2022-04-25T11:45:38.082" v="148"/>
        <pc:sldMkLst>
          <pc:docMk/>
          <pc:sldMk cId="3043267013" sldId="1865"/>
        </pc:sldMkLst>
        <pc:spChg chg="mod">
          <ac:chgData name="Yoel Kortick" userId="167978f5-7f40-4909-85d5-d4149554ad4e" providerId="ADAL" clId="{34F47364-9075-4CDA-82DA-BCE8E8E0D760}" dt="2022-04-25T11:45:38.082" v="148"/>
          <ac:spMkLst>
            <pc:docMk/>
            <pc:sldMk cId="3043267013" sldId="1865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3887764786" sldId="1866"/>
        </pc:sldMkLst>
        <pc:spChg chg="mod">
          <ac:chgData name="Yoel Kortick" userId="167978f5-7f40-4909-85d5-d4149554ad4e" providerId="ADAL" clId="{34F47364-9075-4CDA-82DA-BCE8E8E0D760}" dt="2022-04-25T11:45:38.082" v="148"/>
          <ac:spMkLst>
            <pc:docMk/>
            <pc:sldMk cId="3887764786" sldId="1866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87764786" sldId="1866"/>
            <ac:spMk id="4" creationId="{7DCC24B9-304C-43F8-A814-5ED2034E8A02}"/>
          </ac:spMkLst>
        </pc:spChg>
      </pc:sldChg>
      <pc:sldChg chg="addSp modSp add mod">
        <pc:chgData name="Yoel Kortick" userId="167978f5-7f40-4909-85d5-d4149554ad4e" providerId="ADAL" clId="{34F47364-9075-4CDA-82DA-BCE8E8E0D760}" dt="2022-04-26T03:33:57.801" v="3522"/>
        <pc:sldMkLst>
          <pc:docMk/>
          <pc:sldMk cId="1155270721" sldId="186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155270721" sldId="1867"/>
            <ac:spMk id="4" creationId="{7DCC24B9-304C-43F8-A814-5ED2034E8A02}"/>
          </ac:spMkLst>
        </pc:spChg>
        <pc:spChg chg="add">
          <ac:chgData name="Yoel Kortick" userId="167978f5-7f40-4909-85d5-d4149554ad4e" providerId="ADAL" clId="{34F47364-9075-4CDA-82DA-BCE8E8E0D760}" dt="2022-04-25T11:54:30.639" v="429" actId="11529"/>
          <ac:spMkLst>
            <pc:docMk/>
            <pc:sldMk cId="1155270721" sldId="1867"/>
            <ac:spMk id="7" creationId="{B980CE18-92BD-4756-B878-9290BA3938C4}"/>
          </ac:spMkLst>
        </pc:spChg>
        <pc:picChg chg="add mod">
          <ac:chgData name="Yoel Kortick" userId="167978f5-7f40-4909-85d5-d4149554ad4e" providerId="ADAL" clId="{34F47364-9075-4CDA-82DA-BCE8E8E0D760}" dt="2022-04-25T11:54:24.915" v="428" actId="208"/>
          <ac:picMkLst>
            <pc:docMk/>
            <pc:sldMk cId="1155270721" sldId="1867"/>
            <ac:picMk id="6" creationId="{D7193E53-D97A-4FAD-B8A2-F31637BA93D0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5T11:55:27.664" v="509" actId="208"/>
        <pc:sldMkLst>
          <pc:docMk/>
          <pc:sldMk cId="3738076826" sldId="1868"/>
        </pc:sldMkLst>
        <pc:spChg chg="mod">
          <ac:chgData name="Yoel Kortick" userId="167978f5-7f40-4909-85d5-d4149554ad4e" providerId="ADAL" clId="{34F47364-9075-4CDA-82DA-BCE8E8E0D760}" dt="2022-04-25T11:55:09.826" v="504" actId="20577"/>
          <ac:spMkLst>
            <pc:docMk/>
            <pc:sldMk cId="3738076826" sldId="1868"/>
            <ac:spMk id="4" creationId="{7DCC24B9-304C-43F8-A814-5ED2034E8A02}"/>
          </ac:spMkLst>
        </pc:spChg>
        <pc:spChg chg="del">
          <ac:chgData name="Yoel Kortick" userId="167978f5-7f40-4909-85d5-d4149554ad4e" providerId="ADAL" clId="{34F47364-9075-4CDA-82DA-BCE8E8E0D760}" dt="2022-04-25T11:55:19.050" v="507" actId="478"/>
          <ac:spMkLst>
            <pc:docMk/>
            <pc:sldMk cId="3738076826" sldId="1868"/>
            <ac:spMk id="7" creationId="{B980CE18-92BD-4756-B878-9290BA3938C4}"/>
          </ac:spMkLst>
        </pc:spChg>
        <pc:picChg chg="del">
          <ac:chgData name="Yoel Kortick" userId="167978f5-7f40-4909-85d5-d4149554ad4e" providerId="ADAL" clId="{34F47364-9075-4CDA-82DA-BCE8E8E0D760}" dt="2022-04-25T11:55:12.375" v="505" actId="478"/>
          <ac:picMkLst>
            <pc:docMk/>
            <pc:sldMk cId="3738076826" sldId="1868"/>
            <ac:picMk id="6" creationId="{D7193E53-D97A-4FAD-B8A2-F31637BA93D0}"/>
          </ac:picMkLst>
        </pc:picChg>
        <pc:picChg chg="add mod">
          <ac:chgData name="Yoel Kortick" userId="167978f5-7f40-4909-85d5-d4149554ad4e" providerId="ADAL" clId="{34F47364-9075-4CDA-82DA-BCE8E8E0D760}" dt="2022-04-25T11:55:27.664" v="509" actId="208"/>
          <ac:picMkLst>
            <pc:docMk/>
            <pc:sldMk cId="3738076826" sldId="1868"/>
            <ac:picMk id="8" creationId="{E4D862E3-EF92-426C-9E72-D949BBFED24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5T11:56:36.353" v="589" actId="11529"/>
        <pc:sldMkLst>
          <pc:docMk/>
          <pc:sldMk cId="716651105" sldId="1869"/>
        </pc:sldMkLst>
        <pc:spChg chg="mod">
          <ac:chgData name="Yoel Kortick" userId="167978f5-7f40-4909-85d5-d4149554ad4e" providerId="ADAL" clId="{34F47364-9075-4CDA-82DA-BCE8E8E0D760}" dt="2022-04-25T11:56:26.129" v="586" actId="313"/>
          <ac:spMkLst>
            <pc:docMk/>
            <pc:sldMk cId="716651105" sldId="1869"/>
            <ac:spMk id="4" creationId="{7DCC24B9-304C-43F8-A814-5ED2034E8A02}"/>
          </ac:spMkLst>
        </pc:spChg>
        <pc:spChg chg="add">
          <ac:chgData name="Yoel Kortick" userId="167978f5-7f40-4909-85d5-d4149554ad4e" providerId="ADAL" clId="{34F47364-9075-4CDA-82DA-BCE8E8E0D760}" dt="2022-04-25T11:56:36.353" v="589" actId="11529"/>
          <ac:spMkLst>
            <pc:docMk/>
            <pc:sldMk cId="716651105" sldId="1869"/>
            <ac:spMk id="7" creationId="{A388CA2B-B878-44D0-BC56-39E3D269B9D2}"/>
          </ac:spMkLst>
        </pc:spChg>
        <pc:picChg chg="add mod">
          <ac:chgData name="Yoel Kortick" userId="167978f5-7f40-4909-85d5-d4149554ad4e" providerId="ADAL" clId="{34F47364-9075-4CDA-82DA-BCE8E8E0D760}" dt="2022-04-25T11:56:30.509" v="588" actId="208"/>
          <ac:picMkLst>
            <pc:docMk/>
            <pc:sldMk cId="716651105" sldId="1869"/>
            <ac:picMk id="6" creationId="{2429E9EF-0225-4A82-AD58-D04270CFA199}"/>
          </ac:picMkLst>
        </pc:picChg>
        <pc:picChg chg="del">
          <ac:chgData name="Yoel Kortick" userId="167978f5-7f40-4909-85d5-d4149554ad4e" providerId="ADAL" clId="{34F47364-9075-4CDA-82DA-BCE8E8E0D760}" dt="2022-04-25T11:56:24.197" v="585" actId="478"/>
          <ac:picMkLst>
            <pc:docMk/>
            <pc:sldMk cId="716651105" sldId="1869"/>
            <ac:picMk id="8" creationId="{E4D862E3-EF92-426C-9E72-D949BBFED24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1941937089" sldId="187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941937089" sldId="1870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1:57:47.507" v="668" actId="1035"/>
          <ac:spMkLst>
            <pc:docMk/>
            <pc:sldMk cId="1941937089" sldId="1870"/>
            <ac:spMk id="7" creationId="{A388CA2B-B878-44D0-BC56-39E3D269B9D2}"/>
          </ac:spMkLst>
        </pc:spChg>
        <pc:picChg chg="del">
          <ac:chgData name="Yoel Kortick" userId="167978f5-7f40-4909-85d5-d4149554ad4e" providerId="ADAL" clId="{34F47364-9075-4CDA-82DA-BCE8E8E0D760}" dt="2022-04-25T11:57:32.416" v="655" actId="478"/>
          <ac:picMkLst>
            <pc:docMk/>
            <pc:sldMk cId="1941937089" sldId="1870"/>
            <ac:picMk id="6" creationId="{2429E9EF-0225-4A82-AD58-D04270CFA199}"/>
          </ac:picMkLst>
        </pc:picChg>
        <pc:picChg chg="add mod ord">
          <ac:chgData name="Yoel Kortick" userId="167978f5-7f40-4909-85d5-d4149554ad4e" providerId="ADAL" clId="{34F47364-9075-4CDA-82DA-BCE8E8E0D760}" dt="2022-04-25T11:57:40.313" v="664" actId="167"/>
          <ac:picMkLst>
            <pc:docMk/>
            <pc:sldMk cId="1941937089" sldId="1870"/>
            <ac:picMk id="8" creationId="{AA4FF75C-F9B1-405A-87B9-369AAFD3E957}"/>
          </ac:picMkLst>
        </pc:picChg>
      </pc:sldChg>
      <pc:sldChg chg="modSp add mod">
        <pc:chgData name="Yoel Kortick" userId="167978f5-7f40-4909-85d5-d4149554ad4e" providerId="ADAL" clId="{34F47364-9075-4CDA-82DA-BCE8E8E0D760}" dt="2022-04-25T12:12:42.213" v="902" actId="14100"/>
        <pc:sldMkLst>
          <pc:docMk/>
          <pc:sldMk cId="3797063499" sldId="1871"/>
        </pc:sldMkLst>
        <pc:spChg chg="mod">
          <ac:chgData name="Yoel Kortick" userId="167978f5-7f40-4909-85d5-d4149554ad4e" providerId="ADAL" clId="{34F47364-9075-4CDA-82DA-BCE8E8E0D760}" dt="2022-04-25T12:12:42.213" v="902" actId="14100"/>
          <ac:spMkLst>
            <pc:docMk/>
            <pc:sldMk cId="3797063499" sldId="1871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5T13:35:27.200" v="3340" actId="27636"/>
        <pc:sldMkLst>
          <pc:docMk/>
          <pc:sldMk cId="4132132167" sldId="1872"/>
        </pc:sldMkLst>
        <pc:spChg chg="mod">
          <ac:chgData name="Yoel Kortick" userId="167978f5-7f40-4909-85d5-d4149554ad4e" providerId="ADAL" clId="{34F47364-9075-4CDA-82DA-BCE8E8E0D760}" dt="2022-04-25T12:11:09.745" v="794"/>
          <ac:spMkLst>
            <pc:docMk/>
            <pc:sldMk cId="4132132167" sldId="1872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5T13:35:27.200" v="3340" actId="27636"/>
          <ac:spMkLst>
            <pc:docMk/>
            <pc:sldMk cId="4132132167" sldId="1872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738121166" sldId="1873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738121166" sldId="1873"/>
            <ac:spMk id="4" creationId="{7DCC24B9-304C-43F8-A814-5ED2034E8A02}"/>
          </ac:spMkLst>
        </pc:spChg>
        <pc:spChg chg="add mod">
          <ac:chgData name="Yoel Kortick" userId="167978f5-7f40-4909-85d5-d4149554ad4e" providerId="ADAL" clId="{34F47364-9075-4CDA-82DA-BCE8E8E0D760}" dt="2022-04-25T12:19:01.074" v="1064" actId="1076"/>
          <ac:spMkLst>
            <pc:docMk/>
            <pc:sldMk cId="738121166" sldId="1873"/>
            <ac:spMk id="7" creationId="{7994A9EF-7411-4829-9B3F-7A535172FE43}"/>
          </ac:spMkLst>
        </pc:spChg>
        <pc:spChg chg="add mod">
          <ac:chgData name="Yoel Kortick" userId="167978f5-7f40-4909-85d5-d4149554ad4e" providerId="ADAL" clId="{34F47364-9075-4CDA-82DA-BCE8E8E0D760}" dt="2022-04-25T12:18:58.200" v="1063" actId="1076"/>
          <ac:spMkLst>
            <pc:docMk/>
            <pc:sldMk cId="738121166" sldId="1873"/>
            <ac:spMk id="8" creationId="{9EAAF112-134F-47C8-BD86-2858090743DC}"/>
          </ac:spMkLst>
        </pc:spChg>
        <pc:spChg chg="add mod">
          <ac:chgData name="Yoel Kortick" userId="167978f5-7f40-4909-85d5-d4149554ad4e" providerId="ADAL" clId="{34F47364-9075-4CDA-82DA-BCE8E8E0D760}" dt="2022-04-25T12:19:15.323" v="1076" actId="1038"/>
          <ac:spMkLst>
            <pc:docMk/>
            <pc:sldMk cId="738121166" sldId="1873"/>
            <ac:spMk id="9" creationId="{28F153B2-076D-4AE8-A797-DA95C8332BA3}"/>
          </ac:spMkLst>
        </pc:spChg>
        <pc:spChg chg="add mod">
          <ac:chgData name="Yoel Kortick" userId="167978f5-7f40-4909-85d5-d4149554ad4e" providerId="ADAL" clId="{34F47364-9075-4CDA-82DA-BCE8E8E0D760}" dt="2022-04-25T12:19:03.709" v="1065" actId="1076"/>
          <ac:spMkLst>
            <pc:docMk/>
            <pc:sldMk cId="738121166" sldId="1873"/>
            <ac:spMk id="10" creationId="{B969C38E-091E-41F4-A1A4-C0C24AE4328B}"/>
          </ac:spMkLst>
        </pc:spChg>
        <pc:picChg chg="add del mod">
          <ac:chgData name="Yoel Kortick" userId="167978f5-7f40-4909-85d5-d4149554ad4e" providerId="ADAL" clId="{34F47364-9075-4CDA-82DA-BCE8E8E0D760}" dt="2022-04-25T12:18:50.964" v="1060" actId="478"/>
          <ac:picMkLst>
            <pc:docMk/>
            <pc:sldMk cId="738121166" sldId="1873"/>
            <ac:picMk id="6" creationId="{69778377-DC19-4F8B-B3DF-D80B633924FE}"/>
          </ac:picMkLst>
        </pc:picChg>
        <pc:picChg chg="add mod ord">
          <ac:chgData name="Yoel Kortick" userId="167978f5-7f40-4909-85d5-d4149554ad4e" providerId="ADAL" clId="{34F47364-9075-4CDA-82DA-BCE8E8E0D760}" dt="2022-04-25T12:21:32.807" v="1096" actId="208"/>
          <ac:picMkLst>
            <pc:docMk/>
            <pc:sldMk cId="738121166" sldId="1873"/>
            <ac:picMk id="12" creationId="{170636EC-F347-4F73-A912-DE7E19C6A317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1056858875" sldId="187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056858875" sldId="1874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2:46.551" v="1169" actId="1036"/>
          <ac:spMkLst>
            <pc:docMk/>
            <pc:sldMk cId="1056858875" sldId="1874"/>
            <ac:spMk id="10" creationId="{B969C38E-091E-41F4-A1A4-C0C24AE4328B}"/>
          </ac:spMkLst>
        </pc:spChg>
        <pc:picChg chg="add mod ord">
          <ac:chgData name="Yoel Kortick" userId="167978f5-7f40-4909-85d5-d4149554ad4e" providerId="ADAL" clId="{34F47364-9075-4CDA-82DA-BCE8E8E0D760}" dt="2022-04-25T12:22:46.551" v="1169" actId="1036"/>
          <ac:picMkLst>
            <pc:docMk/>
            <pc:sldMk cId="1056858875" sldId="1874"/>
            <ac:picMk id="6" creationId="{D5CC4B49-C68E-43D1-85F3-DFA92088D7C6}"/>
          </ac:picMkLst>
        </pc:picChg>
        <pc:picChg chg="del">
          <ac:chgData name="Yoel Kortick" userId="167978f5-7f40-4909-85d5-d4149554ad4e" providerId="ADAL" clId="{34F47364-9075-4CDA-82DA-BCE8E8E0D760}" dt="2022-04-25T12:21:50.780" v="1098" actId="478"/>
          <ac:picMkLst>
            <pc:docMk/>
            <pc:sldMk cId="1056858875" sldId="1874"/>
            <ac:picMk id="12" creationId="{170636EC-F347-4F73-A912-DE7E19C6A317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4199670268" sldId="187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199670268" sldId="1875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4:48.974" v="1254" actId="1035"/>
          <ac:spMkLst>
            <pc:docMk/>
            <pc:sldMk cId="4199670268" sldId="1875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5:04.756" v="1316" actId="1037"/>
          <ac:spMkLst>
            <pc:docMk/>
            <pc:sldMk cId="4199670268" sldId="1875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4:58.330" v="1291" actId="1037"/>
          <ac:spMkLst>
            <pc:docMk/>
            <pc:sldMk cId="4199670268" sldId="1875"/>
            <ac:spMk id="10" creationId="{B969C38E-091E-41F4-A1A4-C0C24AE4328B}"/>
          </ac:spMkLst>
        </pc:spChg>
        <pc:picChg chg="add mod ord">
          <ac:chgData name="Yoel Kortick" userId="167978f5-7f40-4909-85d5-d4149554ad4e" providerId="ADAL" clId="{34F47364-9075-4CDA-82DA-BCE8E8E0D760}" dt="2022-04-25T12:25:07.206" v="1317" actId="208"/>
          <ac:picMkLst>
            <pc:docMk/>
            <pc:sldMk cId="4199670268" sldId="1875"/>
            <ac:picMk id="6" creationId="{E0888FAB-7A79-409E-9270-3F75A92559D5}"/>
          </ac:picMkLst>
        </pc:picChg>
        <pc:picChg chg="del">
          <ac:chgData name="Yoel Kortick" userId="167978f5-7f40-4909-85d5-d4149554ad4e" providerId="ADAL" clId="{34F47364-9075-4CDA-82DA-BCE8E8E0D760}" dt="2022-04-25T12:24:36.248" v="1242" actId="478"/>
          <ac:picMkLst>
            <pc:docMk/>
            <pc:sldMk cId="4199670268" sldId="1875"/>
            <ac:picMk id="12" creationId="{170636EC-F347-4F73-A912-DE7E19C6A317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081940428" sldId="187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081940428" sldId="1876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7:21.731" v="1352" actId="1038"/>
          <ac:spMkLst>
            <pc:docMk/>
            <pc:sldMk cId="2081940428" sldId="1876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7:14.335" v="1342" actId="14100"/>
          <ac:spMkLst>
            <pc:docMk/>
            <pc:sldMk cId="2081940428" sldId="1876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27:42.478" v="1364" actId="14100"/>
          <ac:spMkLst>
            <pc:docMk/>
            <pc:sldMk cId="2081940428" sldId="1876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7:33.830" v="1361" actId="14100"/>
          <ac:spMkLst>
            <pc:docMk/>
            <pc:sldMk cId="2081940428" sldId="1876"/>
            <ac:spMk id="10" creationId="{B969C38E-091E-41F4-A1A4-C0C24AE4328B}"/>
          </ac:spMkLst>
        </pc:spChg>
        <pc:picChg chg="del">
          <ac:chgData name="Yoel Kortick" userId="167978f5-7f40-4909-85d5-d4149554ad4e" providerId="ADAL" clId="{34F47364-9075-4CDA-82DA-BCE8E8E0D760}" dt="2022-04-25T12:27:02.786" v="1333" actId="478"/>
          <ac:picMkLst>
            <pc:docMk/>
            <pc:sldMk cId="2081940428" sldId="1876"/>
            <ac:picMk id="6" creationId="{D5CC4B49-C68E-43D1-85F3-DFA92088D7C6}"/>
          </ac:picMkLst>
        </pc:picChg>
        <pc:picChg chg="add mod ord">
          <ac:chgData name="Yoel Kortick" userId="167978f5-7f40-4909-85d5-d4149554ad4e" providerId="ADAL" clId="{34F47364-9075-4CDA-82DA-BCE8E8E0D760}" dt="2022-04-25T12:27:44.598" v="1365" actId="208"/>
          <ac:picMkLst>
            <pc:docMk/>
            <pc:sldMk cId="2081940428" sldId="1876"/>
            <ac:picMk id="11" creationId="{EFFD119A-B449-461D-BA0A-C75CFE5F7BA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837001856" sldId="187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837001856" sldId="1877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29:33.558" v="1388" actId="1076"/>
          <ac:spMkLst>
            <pc:docMk/>
            <pc:sldMk cId="2837001856" sldId="1877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29:31.074" v="1387" actId="1076"/>
          <ac:spMkLst>
            <pc:docMk/>
            <pc:sldMk cId="2837001856" sldId="1877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29:46.401" v="1406" actId="1036"/>
          <ac:spMkLst>
            <pc:docMk/>
            <pc:sldMk cId="2837001856" sldId="1877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29:40.872" v="1396" actId="1035"/>
          <ac:spMkLst>
            <pc:docMk/>
            <pc:sldMk cId="2837001856" sldId="1877"/>
            <ac:spMk id="10" creationId="{B969C38E-091E-41F4-A1A4-C0C24AE4328B}"/>
          </ac:spMkLst>
        </pc:spChg>
        <pc:picChg chg="del">
          <ac:chgData name="Yoel Kortick" userId="167978f5-7f40-4909-85d5-d4149554ad4e" providerId="ADAL" clId="{34F47364-9075-4CDA-82DA-BCE8E8E0D760}" dt="2022-04-25T12:29:22.241" v="1380" actId="478"/>
          <ac:picMkLst>
            <pc:docMk/>
            <pc:sldMk cId="2837001856" sldId="1877"/>
            <ac:picMk id="6" creationId="{E0888FAB-7A79-409E-9270-3F75A92559D5}"/>
          </ac:picMkLst>
        </pc:picChg>
        <pc:picChg chg="add mod ord">
          <ac:chgData name="Yoel Kortick" userId="167978f5-7f40-4909-85d5-d4149554ad4e" providerId="ADAL" clId="{34F47364-9075-4CDA-82DA-BCE8E8E0D760}" dt="2022-04-25T12:29:49.143" v="1407" actId="208"/>
          <ac:picMkLst>
            <pc:docMk/>
            <pc:sldMk cId="2837001856" sldId="1877"/>
            <ac:picMk id="11" creationId="{52BCB21E-DD5D-4479-8F37-7FCC02BEEE2B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208423519" sldId="187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208423519" sldId="1878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36:30.870" v="1587" actId="14100"/>
          <ac:spMkLst>
            <pc:docMk/>
            <pc:sldMk cId="2208423519" sldId="1878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36:26.315" v="1585" actId="14100"/>
          <ac:spMkLst>
            <pc:docMk/>
            <pc:sldMk cId="2208423519" sldId="1878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36:43.833" v="1599" actId="1036"/>
          <ac:spMkLst>
            <pc:docMk/>
            <pc:sldMk cId="2208423519" sldId="1878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36:36.782" v="1592" actId="1036"/>
          <ac:spMkLst>
            <pc:docMk/>
            <pc:sldMk cId="2208423519" sldId="1878"/>
            <ac:spMk id="10" creationId="{B969C38E-091E-41F4-A1A4-C0C24AE4328B}"/>
          </ac:spMkLst>
        </pc:spChg>
        <pc:picChg chg="add mod ord">
          <ac:chgData name="Yoel Kortick" userId="167978f5-7f40-4909-85d5-d4149554ad4e" providerId="ADAL" clId="{34F47364-9075-4CDA-82DA-BCE8E8E0D760}" dt="2022-04-25T12:36:46.415" v="1600" actId="208"/>
          <ac:picMkLst>
            <pc:docMk/>
            <pc:sldMk cId="2208423519" sldId="1878"/>
            <ac:picMk id="6" creationId="{78C6766C-5BE0-4058-A6EB-E6DC6404FA72}"/>
          </ac:picMkLst>
        </pc:picChg>
        <pc:picChg chg="del">
          <ac:chgData name="Yoel Kortick" userId="167978f5-7f40-4909-85d5-d4149554ad4e" providerId="ADAL" clId="{34F47364-9075-4CDA-82DA-BCE8E8E0D760}" dt="2022-04-25T12:36:15.860" v="1580" actId="478"/>
          <ac:picMkLst>
            <pc:docMk/>
            <pc:sldMk cId="2208423519" sldId="1878"/>
            <ac:picMk id="11" creationId="{EFFD119A-B449-461D-BA0A-C75CFE5F7BA5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3891103456" sldId="187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91103456" sldId="1879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40:49.733" v="1694" actId="1038"/>
          <ac:spMkLst>
            <pc:docMk/>
            <pc:sldMk cId="3891103456" sldId="1879"/>
            <ac:spMk id="7" creationId="{7994A9EF-7411-4829-9B3F-7A535172FE43}"/>
          </ac:spMkLst>
        </pc:spChg>
        <pc:spChg chg="mod">
          <ac:chgData name="Yoel Kortick" userId="167978f5-7f40-4909-85d5-d4149554ad4e" providerId="ADAL" clId="{34F47364-9075-4CDA-82DA-BCE8E8E0D760}" dt="2022-04-25T12:40:57.263" v="1700" actId="14100"/>
          <ac:spMkLst>
            <pc:docMk/>
            <pc:sldMk cId="3891103456" sldId="1879"/>
            <ac:spMk id="8" creationId="{9EAAF112-134F-47C8-BD86-2858090743DC}"/>
          </ac:spMkLst>
        </pc:spChg>
        <pc:spChg chg="mod">
          <ac:chgData name="Yoel Kortick" userId="167978f5-7f40-4909-85d5-d4149554ad4e" providerId="ADAL" clId="{34F47364-9075-4CDA-82DA-BCE8E8E0D760}" dt="2022-04-25T12:41:02.025" v="1702" actId="14100"/>
          <ac:spMkLst>
            <pc:docMk/>
            <pc:sldMk cId="3891103456" sldId="1879"/>
            <ac:spMk id="9" creationId="{28F153B2-076D-4AE8-A797-DA95C8332BA3}"/>
          </ac:spMkLst>
        </pc:spChg>
        <pc:spChg chg="mod">
          <ac:chgData name="Yoel Kortick" userId="167978f5-7f40-4909-85d5-d4149554ad4e" providerId="ADAL" clId="{34F47364-9075-4CDA-82DA-BCE8E8E0D760}" dt="2022-04-25T12:41:04.376" v="1703" actId="1076"/>
          <ac:spMkLst>
            <pc:docMk/>
            <pc:sldMk cId="3891103456" sldId="1879"/>
            <ac:spMk id="10" creationId="{B969C38E-091E-41F4-A1A4-C0C24AE4328B}"/>
          </ac:spMkLst>
        </pc:spChg>
        <pc:spChg chg="add mod">
          <ac:chgData name="Yoel Kortick" userId="167978f5-7f40-4909-85d5-d4149554ad4e" providerId="ADAL" clId="{34F47364-9075-4CDA-82DA-BCE8E8E0D760}" dt="2022-04-25T13:37:24.726" v="3380" actId="208"/>
          <ac:spMkLst>
            <pc:docMk/>
            <pc:sldMk cId="3891103456" sldId="1879"/>
            <ac:spMk id="16" creationId="{BBBC80E6-92FB-4639-BDC9-D467D1D229FC}"/>
          </ac:spMkLst>
        </pc:spChg>
        <pc:picChg chg="del">
          <ac:chgData name="Yoel Kortick" userId="167978f5-7f40-4909-85d5-d4149554ad4e" providerId="ADAL" clId="{34F47364-9075-4CDA-82DA-BCE8E8E0D760}" dt="2022-04-25T12:38:04.318" v="1659" actId="478"/>
          <ac:picMkLst>
            <pc:docMk/>
            <pc:sldMk cId="3891103456" sldId="1879"/>
            <ac:picMk id="6" creationId="{78C6766C-5BE0-4058-A6EB-E6DC6404FA72}"/>
          </ac:picMkLst>
        </pc:picChg>
        <pc:picChg chg="add del mod ord">
          <ac:chgData name="Yoel Kortick" userId="167978f5-7f40-4909-85d5-d4149554ad4e" providerId="ADAL" clId="{34F47364-9075-4CDA-82DA-BCE8E8E0D760}" dt="2022-04-25T12:40:38.406" v="1684" actId="478"/>
          <ac:picMkLst>
            <pc:docMk/>
            <pc:sldMk cId="3891103456" sldId="1879"/>
            <ac:picMk id="11" creationId="{78E17794-78AC-4A96-95BB-C3EC8CC09AED}"/>
          </ac:picMkLst>
        </pc:picChg>
        <pc:picChg chg="add mod ord">
          <ac:chgData name="Yoel Kortick" userId="167978f5-7f40-4909-85d5-d4149554ad4e" providerId="ADAL" clId="{34F47364-9075-4CDA-82DA-BCE8E8E0D760}" dt="2022-04-25T12:41:06.215" v="1704" actId="208"/>
          <ac:picMkLst>
            <pc:docMk/>
            <pc:sldMk cId="3891103456" sldId="1879"/>
            <ac:picMk id="13" creationId="{5BEEA51D-0346-4C12-83C4-8C5308A339E8}"/>
          </ac:picMkLst>
        </pc:picChg>
        <pc:cxnChg chg="add mod">
          <ac:chgData name="Yoel Kortick" userId="167978f5-7f40-4909-85d5-d4149554ad4e" providerId="ADAL" clId="{34F47364-9075-4CDA-82DA-BCE8E8E0D760}" dt="2022-04-25T13:37:07.360" v="3349" actId="1582"/>
          <ac:cxnSpMkLst>
            <pc:docMk/>
            <pc:sldMk cId="3891103456" sldId="1879"/>
            <ac:cxnSpMk id="15" creationId="{E99E0BF9-C7EF-4D84-A1B9-9AC49D1323C5}"/>
          </ac:cxnSpMkLst>
        </pc:cxn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1691326589" sldId="188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691326589" sldId="1880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4215090552" sldId="1881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215090552" sldId="1881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215090552" sldId="1881"/>
            <ac:spMk id="4" creationId="{7DCC24B9-304C-43F8-A814-5ED2034E8A02}"/>
          </ac:spMkLst>
        </pc:spChg>
      </pc:sldChg>
      <pc:sldChg chg="addSp modSp add mod">
        <pc:chgData name="Yoel Kortick" userId="167978f5-7f40-4909-85d5-d4149554ad4e" providerId="ADAL" clId="{34F47364-9075-4CDA-82DA-BCE8E8E0D760}" dt="2022-04-26T03:33:57.801" v="3522"/>
        <pc:sldMkLst>
          <pc:docMk/>
          <pc:sldMk cId="3271810644" sldId="1882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271810644" sldId="1882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5T12:47:49.672" v="2216" actId="20577"/>
          <ac:spMkLst>
            <pc:docMk/>
            <pc:sldMk cId="3271810644" sldId="1882"/>
            <ac:spMk id="4" creationId="{7DCC24B9-304C-43F8-A814-5ED2034E8A02}"/>
          </ac:spMkLst>
        </pc:spChg>
        <pc:spChg chg="add">
          <ac:chgData name="Yoel Kortick" userId="167978f5-7f40-4909-85d5-d4149554ad4e" providerId="ADAL" clId="{34F47364-9075-4CDA-82DA-BCE8E8E0D760}" dt="2022-04-25T12:48:03.985" v="2225" actId="11529"/>
          <ac:spMkLst>
            <pc:docMk/>
            <pc:sldMk cId="3271810644" sldId="1882"/>
            <ac:spMk id="7" creationId="{2EB4D140-D6A4-413A-9095-921F4426F609}"/>
          </ac:spMkLst>
        </pc:spChg>
        <pc:spChg chg="add">
          <ac:chgData name="Yoel Kortick" userId="167978f5-7f40-4909-85d5-d4149554ad4e" providerId="ADAL" clId="{34F47364-9075-4CDA-82DA-BCE8E8E0D760}" dt="2022-04-25T12:48:08.745" v="2226" actId="11529"/>
          <ac:spMkLst>
            <pc:docMk/>
            <pc:sldMk cId="3271810644" sldId="1882"/>
            <ac:spMk id="8" creationId="{A578BB2E-7415-46D9-AB8B-A00C04A9AA1E}"/>
          </ac:spMkLst>
        </pc:spChg>
        <pc:spChg chg="add">
          <ac:chgData name="Yoel Kortick" userId="167978f5-7f40-4909-85d5-d4149554ad4e" providerId="ADAL" clId="{34F47364-9075-4CDA-82DA-BCE8E8E0D760}" dt="2022-04-25T12:48:13.707" v="2227" actId="11529"/>
          <ac:spMkLst>
            <pc:docMk/>
            <pc:sldMk cId="3271810644" sldId="1882"/>
            <ac:spMk id="9" creationId="{5744A236-7228-4BD1-B91C-F379DFACE3FD}"/>
          </ac:spMkLst>
        </pc:spChg>
        <pc:spChg chg="add mod">
          <ac:chgData name="Yoel Kortick" userId="167978f5-7f40-4909-85d5-d4149554ad4e" providerId="ADAL" clId="{34F47364-9075-4CDA-82DA-BCE8E8E0D760}" dt="2022-04-25T12:48:43.811" v="2287" actId="208"/>
          <ac:spMkLst>
            <pc:docMk/>
            <pc:sldMk cId="3271810644" sldId="1882"/>
            <ac:spMk id="10" creationId="{77459D4E-4BA4-4D34-8D06-33404666858B}"/>
          </ac:spMkLst>
        </pc:spChg>
        <pc:picChg chg="add mod">
          <ac:chgData name="Yoel Kortick" userId="167978f5-7f40-4909-85d5-d4149554ad4e" providerId="ADAL" clId="{34F47364-9075-4CDA-82DA-BCE8E8E0D760}" dt="2022-04-25T12:47:55.438" v="2224" actId="208"/>
          <ac:picMkLst>
            <pc:docMk/>
            <pc:sldMk cId="3271810644" sldId="1882"/>
            <ac:picMk id="6" creationId="{44A6F1DE-377D-4EA3-8DCC-E40C595C6EAE}"/>
          </ac:picMkLst>
        </pc:pic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2341500856" sldId="1883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2341500856" sldId="1883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5T13:38:11.818" v="3429" actId="6549"/>
          <ac:spMkLst>
            <pc:docMk/>
            <pc:sldMk cId="2341500856" sldId="1883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5T12:50:24.071" v="2347" actId="1035"/>
          <ac:spMkLst>
            <pc:docMk/>
            <pc:sldMk cId="2341500856" sldId="1883"/>
            <ac:spMk id="7" creationId="{2EB4D140-D6A4-413A-9095-921F4426F609}"/>
          </ac:spMkLst>
        </pc:spChg>
        <pc:spChg chg="mod">
          <ac:chgData name="Yoel Kortick" userId="167978f5-7f40-4909-85d5-d4149554ad4e" providerId="ADAL" clId="{34F47364-9075-4CDA-82DA-BCE8E8E0D760}" dt="2022-04-25T12:50:49.359" v="2388" actId="1076"/>
          <ac:spMkLst>
            <pc:docMk/>
            <pc:sldMk cId="2341500856" sldId="1883"/>
            <ac:spMk id="9" creationId="{5744A236-7228-4BD1-B91C-F379DFACE3FD}"/>
          </ac:spMkLst>
        </pc:spChg>
        <pc:spChg chg="mod">
          <ac:chgData name="Yoel Kortick" userId="167978f5-7f40-4909-85d5-d4149554ad4e" providerId="ADAL" clId="{34F47364-9075-4CDA-82DA-BCE8E8E0D760}" dt="2022-04-25T12:50:52.132" v="2389" actId="33524"/>
          <ac:spMkLst>
            <pc:docMk/>
            <pc:sldMk cId="2341500856" sldId="1883"/>
            <ac:spMk id="10" creationId="{77459D4E-4BA4-4D34-8D06-33404666858B}"/>
          </ac:spMkLst>
        </pc:spChg>
        <pc:spChg chg="add">
          <ac:chgData name="Yoel Kortick" userId="167978f5-7f40-4909-85d5-d4149554ad4e" providerId="ADAL" clId="{34F47364-9075-4CDA-82DA-BCE8E8E0D760}" dt="2022-04-25T12:50:56.889" v="2390" actId="11529"/>
          <ac:spMkLst>
            <pc:docMk/>
            <pc:sldMk cId="2341500856" sldId="1883"/>
            <ac:spMk id="12" creationId="{1E82003D-FEF9-40C6-A499-D01946620037}"/>
          </ac:spMkLst>
        </pc:spChg>
        <pc:spChg chg="add mod">
          <ac:chgData name="Yoel Kortick" userId="167978f5-7f40-4909-85d5-d4149554ad4e" providerId="ADAL" clId="{34F47364-9075-4CDA-82DA-BCE8E8E0D760}" dt="2022-04-25T12:54:00.666" v="2428"/>
          <ac:spMkLst>
            <pc:docMk/>
            <pc:sldMk cId="2341500856" sldId="1883"/>
            <ac:spMk id="15" creationId="{4BB4F5B8-AA78-4435-8CB2-8D3C43C78D7B}"/>
          </ac:spMkLst>
        </pc:spChg>
        <pc:picChg chg="del">
          <ac:chgData name="Yoel Kortick" userId="167978f5-7f40-4909-85d5-d4149554ad4e" providerId="ADAL" clId="{34F47364-9075-4CDA-82DA-BCE8E8E0D760}" dt="2022-04-25T12:50:10.107" v="2327" actId="478"/>
          <ac:picMkLst>
            <pc:docMk/>
            <pc:sldMk cId="2341500856" sldId="1883"/>
            <ac:picMk id="6" creationId="{44A6F1DE-377D-4EA3-8DCC-E40C595C6EAE}"/>
          </ac:picMkLst>
        </pc:picChg>
        <pc:picChg chg="add mod ord">
          <ac:chgData name="Yoel Kortick" userId="167978f5-7f40-4909-85d5-d4149554ad4e" providerId="ADAL" clId="{34F47364-9075-4CDA-82DA-BCE8E8E0D760}" dt="2022-04-25T12:51:19.019" v="2395" actId="208"/>
          <ac:picMkLst>
            <pc:docMk/>
            <pc:sldMk cId="2341500856" sldId="1883"/>
            <ac:picMk id="11" creationId="{C9244B4D-6E08-48E7-8467-F7E91C4D2042}"/>
          </ac:picMkLst>
        </pc:picChg>
        <pc:cxnChg chg="add mod">
          <ac:chgData name="Yoel Kortick" userId="167978f5-7f40-4909-85d5-d4149554ad4e" providerId="ADAL" clId="{34F47364-9075-4CDA-82DA-BCE8E8E0D760}" dt="2022-04-25T12:51:14.743" v="2394"/>
          <ac:cxnSpMkLst>
            <pc:docMk/>
            <pc:sldMk cId="2341500856" sldId="1883"/>
            <ac:cxnSpMk id="14" creationId="{61AC8741-439C-4F3F-B3B0-9220055166C1}"/>
          </ac:cxnSpMkLst>
        </pc:cxnChg>
        <pc:cxnChg chg="add mod">
          <ac:chgData name="Yoel Kortick" userId="167978f5-7f40-4909-85d5-d4149554ad4e" providerId="ADAL" clId="{34F47364-9075-4CDA-82DA-BCE8E8E0D760}" dt="2022-04-25T12:51:30.671" v="2396" actId="571"/>
          <ac:cxnSpMkLst>
            <pc:docMk/>
            <pc:sldMk cId="2341500856" sldId="1883"/>
            <ac:cxnSpMk id="16" creationId="{1D55D33B-CEDE-4088-B0D9-E7C6A064F96C}"/>
          </ac:cxnSpMkLst>
        </pc:cxn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1716107575" sldId="1884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1716107575" sldId="1884"/>
            <ac:spMk id="3" creationId="{440E2C51-CB70-4EE1-8E6B-DADCB74DEC44}"/>
          </ac:spMkLst>
        </pc:sp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525854946" sldId="1885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525854946" sldId="1885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525854946" sldId="1885"/>
            <ac:spMk id="4" creationId="{7DCC24B9-304C-43F8-A814-5ED2034E8A02}"/>
          </ac:spMkLst>
        </pc:spChg>
      </pc:sldChg>
      <pc:sldChg chg="addSp modSp add mod">
        <pc:chgData name="Yoel Kortick" userId="167978f5-7f40-4909-85d5-d4149554ad4e" providerId="ADAL" clId="{34F47364-9075-4CDA-82DA-BCE8E8E0D760}" dt="2022-04-26T03:33:57.801" v="3522"/>
        <pc:sldMkLst>
          <pc:docMk/>
          <pc:sldMk cId="4096898183" sldId="1886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96898183" sldId="1886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96898183" sldId="1886"/>
            <ac:spMk id="4" creationId="{7DCC24B9-304C-43F8-A814-5ED2034E8A02}"/>
          </ac:spMkLst>
        </pc:spChg>
        <pc:spChg chg="add mod">
          <ac:chgData name="Yoel Kortick" userId="167978f5-7f40-4909-85d5-d4149554ad4e" providerId="ADAL" clId="{34F47364-9075-4CDA-82DA-BCE8E8E0D760}" dt="2022-04-26T03:33:57.801" v="3522"/>
          <ac:spMkLst>
            <pc:docMk/>
            <pc:sldMk cId="4096898183" sldId="1886"/>
            <ac:spMk id="7" creationId="{4AED1616-6B1E-48ED-96D2-4BC343FBD8C3}"/>
          </ac:spMkLst>
        </pc:spChg>
        <pc:picChg chg="add mod">
          <ac:chgData name="Yoel Kortick" userId="167978f5-7f40-4909-85d5-d4149554ad4e" providerId="ADAL" clId="{34F47364-9075-4CDA-82DA-BCE8E8E0D760}" dt="2022-04-25T13:14:14.942" v="2979" actId="208"/>
          <ac:picMkLst>
            <pc:docMk/>
            <pc:sldMk cId="4096898183" sldId="1886"/>
            <ac:picMk id="6" creationId="{DEA75FE3-0686-4A49-99FB-2C73C98C0122}"/>
          </ac:picMkLst>
        </pc:picChg>
        <pc:cxnChg chg="add mod">
          <ac:chgData name="Yoel Kortick" userId="167978f5-7f40-4909-85d5-d4149554ad4e" providerId="ADAL" clId="{34F47364-9075-4CDA-82DA-BCE8E8E0D760}" dt="2022-04-25T13:15:26.497" v="3100" actId="1582"/>
          <ac:cxnSpMkLst>
            <pc:docMk/>
            <pc:sldMk cId="4096898183" sldId="1886"/>
            <ac:cxnSpMk id="9" creationId="{F6E9C967-BFB9-4909-BBED-B8B5295C0E4D}"/>
          </ac:cxnSpMkLst>
        </pc:cxn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314190747" sldId="1887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14190747" sldId="1887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14190747" sldId="1887"/>
            <ac:spMk id="4" creationId="{7DCC24B9-304C-43F8-A814-5ED2034E8A02}"/>
          </ac:spMkLst>
        </pc:spChg>
        <pc:spChg chg="del">
          <ac:chgData name="Yoel Kortick" userId="167978f5-7f40-4909-85d5-d4149554ad4e" providerId="ADAL" clId="{34F47364-9075-4CDA-82DA-BCE8E8E0D760}" dt="2022-04-25T13:16:48.060" v="3217" actId="478"/>
          <ac:spMkLst>
            <pc:docMk/>
            <pc:sldMk cId="314190747" sldId="1887"/>
            <ac:spMk id="7" creationId="{4AED1616-6B1E-48ED-96D2-4BC343FBD8C3}"/>
          </ac:spMkLst>
        </pc:spChg>
        <pc:spChg chg="add del">
          <ac:chgData name="Yoel Kortick" userId="167978f5-7f40-4909-85d5-d4149554ad4e" providerId="ADAL" clId="{34F47364-9075-4CDA-82DA-BCE8E8E0D760}" dt="2022-04-25T13:16:52.328" v="3219" actId="478"/>
          <ac:spMkLst>
            <pc:docMk/>
            <pc:sldMk cId="314190747" sldId="1887"/>
            <ac:spMk id="10" creationId="{3849C089-4A33-4F6E-8FBF-F4243A2F6B57}"/>
          </ac:spMkLst>
        </pc:spChg>
        <pc:spChg chg="add">
          <ac:chgData name="Yoel Kortick" userId="167978f5-7f40-4909-85d5-d4149554ad4e" providerId="ADAL" clId="{34F47364-9075-4CDA-82DA-BCE8E8E0D760}" dt="2022-04-25T13:16:57.623" v="3220" actId="11529"/>
          <ac:spMkLst>
            <pc:docMk/>
            <pc:sldMk cId="314190747" sldId="1887"/>
            <ac:spMk id="11" creationId="{458BB0DD-6395-4C2B-9B1C-C736A16C0F06}"/>
          </ac:spMkLst>
        </pc:spChg>
        <pc:spChg chg="add mod">
          <ac:chgData name="Yoel Kortick" userId="167978f5-7f40-4909-85d5-d4149554ad4e" providerId="ADAL" clId="{34F47364-9075-4CDA-82DA-BCE8E8E0D760}" dt="2022-04-25T13:39:01.080" v="3433" actId="1035"/>
          <ac:spMkLst>
            <pc:docMk/>
            <pc:sldMk cId="314190747" sldId="1887"/>
            <ac:spMk id="12" creationId="{2A4BE33F-EB34-4773-8809-14BD6DA90EB4}"/>
          </ac:spMkLst>
        </pc:spChg>
        <pc:picChg chg="del">
          <ac:chgData name="Yoel Kortick" userId="167978f5-7f40-4909-85d5-d4149554ad4e" providerId="ADAL" clId="{34F47364-9075-4CDA-82DA-BCE8E8E0D760}" dt="2022-04-25T13:16:32.178" v="3210" actId="478"/>
          <ac:picMkLst>
            <pc:docMk/>
            <pc:sldMk cId="314190747" sldId="1887"/>
            <ac:picMk id="6" creationId="{DEA75FE3-0686-4A49-99FB-2C73C98C0122}"/>
          </ac:picMkLst>
        </pc:picChg>
        <pc:picChg chg="add mod ord">
          <ac:chgData name="Yoel Kortick" userId="167978f5-7f40-4909-85d5-d4149554ad4e" providerId="ADAL" clId="{34F47364-9075-4CDA-82DA-BCE8E8E0D760}" dt="2022-04-25T13:16:40.761" v="3214" actId="167"/>
          <ac:picMkLst>
            <pc:docMk/>
            <pc:sldMk cId="314190747" sldId="1887"/>
            <ac:picMk id="8" creationId="{8CF280B1-822C-4EBE-B787-377D99D89223}"/>
          </ac:picMkLst>
        </pc:picChg>
        <pc:cxnChg chg="del mod">
          <ac:chgData name="Yoel Kortick" userId="167978f5-7f40-4909-85d5-d4149554ad4e" providerId="ADAL" clId="{34F47364-9075-4CDA-82DA-BCE8E8E0D760}" dt="2022-04-25T13:16:46.920" v="3216" actId="478"/>
          <ac:cxnSpMkLst>
            <pc:docMk/>
            <pc:sldMk cId="314190747" sldId="1887"/>
            <ac:cxnSpMk id="9" creationId="{F6E9C967-BFB9-4909-BBED-B8B5295C0E4D}"/>
          </ac:cxnSpMkLst>
        </pc:cxn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3821876423" sldId="1888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21876423" sldId="1888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21876423" sldId="1888"/>
            <ac:spMk id="4" creationId="{7DCC24B9-304C-43F8-A814-5ED2034E8A02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3821876423" sldId="1888"/>
            <ac:spMk id="7" creationId="{4AED1616-6B1E-48ED-96D2-4BC343FBD8C3}"/>
          </ac:spMkLst>
        </pc:spChg>
        <pc:picChg chg="del">
          <ac:chgData name="Yoel Kortick" userId="167978f5-7f40-4909-85d5-d4149554ad4e" providerId="ADAL" clId="{34F47364-9075-4CDA-82DA-BCE8E8E0D760}" dt="2022-04-25T13:24:20.448" v="3232" actId="478"/>
          <ac:picMkLst>
            <pc:docMk/>
            <pc:sldMk cId="3821876423" sldId="1888"/>
            <ac:picMk id="6" creationId="{DEA75FE3-0686-4A49-99FB-2C73C98C0122}"/>
          </ac:picMkLst>
        </pc:picChg>
        <pc:picChg chg="add del mod ord">
          <ac:chgData name="Yoel Kortick" userId="167978f5-7f40-4909-85d5-d4149554ad4e" providerId="ADAL" clId="{34F47364-9075-4CDA-82DA-BCE8E8E0D760}" dt="2022-04-25T13:33:09.013" v="3314" actId="478"/>
          <ac:picMkLst>
            <pc:docMk/>
            <pc:sldMk cId="3821876423" sldId="1888"/>
            <ac:picMk id="8" creationId="{8A960853-C4B4-4920-BBFD-56ECE866B125}"/>
          </ac:picMkLst>
        </pc:picChg>
        <pc:picChg chg="add mod ord">
          <ac:chgData name="Yoel Kortick" userId="167978f5-7f40-4909-85d5-d4149554ad4e" providerId="ADAL" clId="{34F47364-9075-4CDA-82DA-BCE8E8E0D760}" dt="2022-04-25T13:33:17.796" v="3323" actId="208"/>
          <ac:picMkLst>
            <pc:docMk/>
            <pc:sldMk cId="3821876423" sldId="1888"/>
            <ac:picMk id="11" creationId="{760A9655-81E2-4ED6-8A07-7944CAC3AB7C}"/>
          </ac:picMkLst>
        </pc:picChg>
        <pc:cxnChg chg="mod">
          <ac:chgData name="Yoel Kortick" userId="167978f5-7f40-4909-85d5-d4149554ad4e" providerId="ADAL" clId="{34F47364-9075-4CDA-82DA-BCE8E8E0D760}" dt="2022-04-25T13:25:17.728" v="3270" actId="1076"/>
          <ac:cxnSpMkLst>
            <pc:docMk/>
            <pc:sldMk cId="3821876423" sldId="1888"/>
            <ac:cxnSpMk id="9" creationId="{F6E9C967-BFB9-4909-BBED-B8B5295C0E4D}"/>
          </ac:cxnSpMkLst>
        </pc:cxnChg>
      </pc:sldChg>
      <pc:sldChg chg="addSp delSp modSp add mod">
        <pc:chgData name="Yoel Kortick" userId="167978f5-7f40-4909-85d5-d4149554ad4e" providerId="ADAL" clId="{34F47364-9075-4CDA-82DA-BCE8E8E0D760}" dt="2022-04-26T03:33:57.801" v="3522"/>
        <pc:sldMkLst>
          <pc:docMk/>
          <pc:sldMk cId="4004678344" sldId="1889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04678344" sldId="1889"/>
            <ac:spMk id="3" creationId="{294BC29B-83C8-416D-9BA2-59380269EFCE}"/>
          </ac:spMkLst>
        </pc:spChg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4004678344" sldId="1889"/>
            <ac:spMk id="4" creationId="{7DCC24B9-304C-43F8-A814-5ED2034E8A02}"/>
          </ac:spMkLst>
        </pc:spChg>
        <pc:spChg chg="add mod">
          <ac:chgData name="Yoel Kortick" userId="167978f5-7f40-4909-85d5-d4149554ad4e" providerId="ADAL" clId="{34F47364-9075-4CDA-82DA-BCE8E8E0D760}" dt="2022-04-25T13:39:09.928" v="3436" actId="14100"/>
          <ac:spMkLst>
            <pc:docMk/>
            <pc:sldMk cId="4004678344" sldId="1889"/>
            <ac:spMk id="9" creationId="{031D84F9-50ED-4C7D-85BF-5C0B0CFB151A}"/>
          </ac:spMkLst>
        </pc:spChg>
        <pc:spChg chg="mod">
          <ac:chgData name="Yoel Kortick" userId="167978f5-7f40-4909-85d5-d4149554ad4e" providerId="ADAL" clId="{34F47364-9075-4CDA-82DA-BCE8E8E0D760}" dt="2022-04-25T13:33:50.739" v="3333" actId="1076"/>
          <ac:spMkLst>
            <pc:docMk/>
            <pc:sldMk cId="4004678344" sldId="1889"/>
            <ac:spMk id="11" creationId="{458BB0DD-6395-4C2B-9B1C-C736A16C0F06}"/>
          </ac:spMkLst>
        </pc:spChg>
        <pc:picChg chg="add mod ord">
          <ac:chgData name="Yoel Kortick" userId="167978f5-7f40-4909-85d5-d4149554ad4e" providerId="ADAL" clId="{34F47364-9075-4CDA-82DA-BCE8E8E0D760}" dt="2022-04-25T13:33:52.659" v="3334" actId="208"/>
          <ac:picMkLst>
            <pc:docMk/>
            <pc:sldMk cId="4004678344" sldId="1889"/>
            <ac:picMk id="6" creationId="{FEF31991-F5CB-4476-AFE6-84ACC1067524}"/>
          </ac:picMkLst>
        </pc:picChg>
        <pc:picChg chg="del">
          <ac:chgData name="Yoel Kortick" userId="167978f5-7f40-4909-85d5-d4149554ad4e" providerId="ADAL" clId="{34F47364-9075-4CDA-82DA-BCE8E8E0D760}" dt="2022-04-25T13:26:08.960" v="3313" actId="478"/>
          <ac:picMkLst>
            <pc:docMk/>
            <pc:sldMk cId="4004678344" sldId="1889"/>
            <ac:picMk id="8" creationId="{8CF280B1-822C-4EBE-B787-377D99D89223}"/>
          </ac:picMkLst>
        </pc:picChg>
      </pc:sldChg>
      <pc:sldChg chg="modSp add mod">
        <pc:chgData name="Yoel Kortick" userId="167978f5-7f40-4909-85d5-d4149554ad4e" providerId="ADAL" clId="{34F47364-9075-4CDA-82DA-BCE8E8E0D760}" dt="2022-04-26T03:33:57.801" v="3522"/>
        <pc:sldMkLst>
          <pc:docMk/>
          <pc:sldMk cId="941151735" sldId="1890"/>
        </pc:sldMkLst>
        <pc:spChg chg="mod">
          <ac:chgData name="Yoel Kortick" userId="167978f5-7f40-4909-85d5-d4149554ad4e" providerId="ADAL" clId="{34F47364-9075-4CDA-82DA-BCE8E8E0D760}" dt="2022-04-26T03:33:57.801" v="3522"/>
          <ac:spMkLst>
            <pc:docMk/>
            <pc:sldMk cId="941151735" sldId="1890"/>
            <ac:spMk id="4" creationId="{7DCC24B9-304C-43F8-A814-5ED2034E8A02}"/>
          </ac:spMkLst>
        </pc:spChg>
      </pc:sldChg>
    </pc:docChg>
  </pc:docChgLst>
  <pc:docChgLst>
    <pc:chgData name="Yoel Kortick" userId="167978f5-7f40-4909-85d5-d4149554ad4e" providerId="ADAL" clId="{178FB2EF-1354-4F26-B2E6-B31A8395313E}"/>
    <pc:docChg chg="undo custSel addSld delSld modSld">
      <pc:chgData name="Yoel Kortick" userId="167978f5-7f40-4909-85d5-d4149554ad4e" providerId="ADAL" clId="{178FB2EF-1354-4F26-B2E6-B31A8395313E}" dt="2022-11-01T15:02:41.308" v="6557"/>
      <pc:docMkLst>
        <pc:docMk/>
      </pc:docMkLst>
      <pc:sldChg chg="modSp mod">
        <pc:chgData name="Yoel Kortick" userId="167978f5-7f40-4909-85d5-d4149554ad4e" providerId="ADAL" clId="{178FB2EF-1354-4F26-B2E6-B31A8395313E}" dt="2022-11-01T14:53:30.277" v="6392"/>
        <pc:sldMkLst>
          <pc:docMk/>
          <pc:sldMk cId="3267142644" sldId="1724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3267142644" sldId="1724"/>
            <ac:spMk id="63" creationId="{2818E309-CE24-45E0-8F37-EFD6121F7540}"/>
          </ac:spMkLst>
        </pc:spChg>
      </pc:sldChg>
      <pc:sldChg chg="modSp mod">
        <pc:chgData name="Yoel Kortick" userId="167978f5-7f40-4909-85d5-d4149554ad4e" providerId="ADAL" clId="{178FB2EF-1354-4F26-B2E6-B31A8395313E}" dt="2022-11-01T09:12:34.435" v="399" actId="6549"/>
        <pc:sldMkLst>
          <pc:docMk/>
          <pc:sldMk cId="78585819" sldId="1778"/>
        </pc:sldMkLst>
        <pc:spChg chg="mod">
          <ac:chgData name="Yoel Kortick" userId="167978f5-7f40-4909-85d5-d4149554ad4e" providerId="ADAL" clId="{178FB2EF-1354-4F26-B2E6-B31A8395313E}" dt="2022-11-01T09:12:34.435" v="399" actId="6549"/>
          <ac:spMkLst>
            <pc:docMk/>
            <pc:sldMk cId="78585819" sldId="1778"/>
            <ac:spMk id="5" creationId="{FF8C144D-8324-4169-A0CD-3C427B16D1BA}"/>
          </ac:spMkLst>
        </pc:spChg>
      </pc:sldChg>
      <pc:sldChg chg="addSp delSp modSp mod">
        <pc:chgData name="Yoel Kortick" userId="167978f5-7f40-4909-85d5-d4149554ad4e" providerId="ADAL" clId="{178FB2EF-1354-4F26-B2E6-B31A8395313E}" dt="2022-11-01T14:56:22.569" v="6470" actId="20577"/>
        <pc:sldMkLst>
          <pc:docMk/>
          <pc:sldMk cId="3464459227" sldId="1781"/>
        </pc:sldMkLst>
        <pc:spChg chg="mod">
          <ac:chgData name="Yoel Kortick" userId="167978f5-7f40-4909-85d5-d4149554ad4e" providerId="ADAL" clId="{178FB2EF-1354-4F26-B2E6-B31A8395313E}" dt="2022-11-01T09:35:04.050" v="1441" actId="20577"/>
          <ac:spMkLst>
            <pc:docMk/>
            <pc:sldMk cId="3464459227" sldId="1781"/>
            <ac:spMk id="3" creationId="{294BC29B-83C8-416D-9BA2-59380269EFCE}"/>
          </ac:spMkLst>
        </pc:spChg>
        <pc:spChg chg="del">
          <ac:chgData name="Yoel Kortick" userId="167978f5-7f40-4909-85d5-d4149554ad4e" providerId="ADAL" clId="{178FB2EF-1354-4F26-B2E6-B31A8395313E}" dt="2022-11-01T09:24:43.465" v="1196" actId="478"/>
          <ac:spMkLst>
            <pc:docMk/>
            <pc:sldMk cId="3464459227" sldId="1781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09:24:43.465" v="1196" actId="478"/>
          <ac:spMkLst>
            <pc:docMk/>
            <pc:sldMk cId="3464459227" sldId="1781"/>
            <ac:spMk id="5" creationId="{11583AB7-372D-40FB-BFDD-5BFFAB086FF2}"/>
          </ac:spMkLst>
        </pc:spChg>
        <pc:spChg chg="add mod">
          <ac:chgData name="Yoel Kortick" userId="167978f5-7f40-4909-85d5-d4149554ad4e" providerId="ADAL" clId="{178FB2EF-1354-4F26-B2E6-B31A8395313E}" dt="2022-11-01T14:56:22.569" v="6470" actId="20577"/>
          <ac:spMkLst>
            <pc:docMk/>
            <pc:sldMk cId="3464459227" sldId="1781"/>
            <ac:spMk id="7" creationId="{C719FE3D-6F1D-0666-806B-88ECF7D6CACD}"/>
          </ac:spMkLst>
        </pc:spChg>
        <pc:spChg chg="del">
          <ac:chgData name="Yoel Kortick" userId="167978f5-7f40-4909-85d5-d4149554ad4e" providerId="ADAL" clId="{178FB2EF-1354-4F26-B2E6-B31A8395313E}" dt="2022-11-01T09:24:43.465" v="1196" actId="478"/>
          <ac:spMkLst>
            <pc:docMk/>
            <pc:sldMk cId="3464459227" sldId="1781"/>
            <ac:spMk id="16" creationId="{DC8BD525-DC34-40A7-9026-A8829B45CA70}"/>
          </ac:spMkLst>
        </pc:spChg>
        <pc:spChg chg="del">
          <ac:chgData name="Yoel Kortick" userId="167978f5-7f40-4909-85d5-d4149554ad4e" providerId="ADAL" clId="{178FB2EF-1354-4F26-B2E6-B31A8395313E}" dt="2022-11-01T09:24:43.465" v="1196" actId="478"/>
          <ac:spMkLst>
            <pc:docMk/>
            <pc:sldMk cId="3464459227" sldId="1781"/>
            <ac:spMk id="17" creationId="{76732786-67A5-4DB9-BC5C-1883828E50F6}"/>
          </ac:spMkLst>
        </pc:spChg>
        <pc:spChg chg="del">
          <ac:chgData name="Yoel Kortick" userId="167978f5-7f40-4909-85d5-d4149554ad4e" providerId="ADAL" clId="{178FB2EF-1354-4F26-B2E6-B31A8395313E}" dt="2022-11-01T09:24:43.465" v="1196" actId="478"/>
          <ac:spMkLst>
            <pc:docMk/>
            <pc:sldMk cId="3464459227" sldId="1781"/>
            <ac:spMk id="18" creationId="{0A9383A2-6818-4B2E-AD37-3774CCB072F4}"/>
          </ac:spMkLst>
        </pc:spChg>
        <pc:picChg chg="del">
          <ac:chgData name="Yoel Kortick" userId="167978f5-7f40-4909-85d5-d4149554ad4e" providerId="ADAL" clId="{178FB2EF-1354-4F26-B2E6-B31A8395313E}" dt="2022-11-01T09:24:43.465" v="1196" actId="478"/>
          <ac:picMkLst>
            <pc:docMk/>
            <pc:sldMk cId="3464459227" sldId="1781"/>
            <ac:picMk id="13" creationId="{56CBADC5-FDFB-4CC7-9260-D0E197FE52A3}"/>
          </ac:picMkLst>
        </pc:picChg>
        <pc:picChg chg="del">
          <ac:chgData name="Yoel Kortick" userId="167978f5-7f40-4909-85d5-d4149554ad4e" providerId="ADAL" clId="{178FB2EF-1354-4F26-B2E6-B31A8395313E}" dt="2022-11-01T09:24:43.465" v="1196" actId="478"/>
          <ac:picMkLst>
            <pc:docMk/>
            <pc:sldMk cId="3464459227" sldId="1781"/>
            <ac:picMk id="15" creationId="{05CE60EA-2F4C-4340-A42F-4AFAEFD49700}"/>
          </ac:picMkLst>
        </pc:picChg>
      </pc:sldChg>
      <pc:sldChg chg="modSp">
        <pc:chgData name="Yoel Kortick" userId="167978f5-7f40-4909-85d5-d4149554ad4e" providerId="ADAL" clId="{178FB2EF-1354-4F26-B2E6-B31A8395313E}" dt="2022-11-01T09:24:32.881" v="1195"/>
        <pc:sldMkLst>
          <pc:docMk/>
          <pc:sldMk cId="3301537159" sldId="1783"/>
        </pc:sldMkLst>
        <pc:spChg chg="mod">
          <ac:chgData name="Yoel Kortick" userId="167978f5-7f40-4909-85d5-d4149554ad4e" providerId="ADAL" clId="{178FB2EF-1354-4F26-B2E6-B31A8395313E}" dt="2022-11-01T09:24:32.881" v="1195"/>
          <ac:spMkLst>
            <pc:docMk/>
            <pc:sldMk cId="3301537159" sldId="1783"/>
            <ac:spMk id="3" creationId="{440E2C51-CB70-4EE1-8E6B-DADCB74DEC44}"/>
          </ac:spMkLst>
        </pc:spChg>
      </pc:sldChg>
      <pc:sldChg chg="addSp modSp mod">
        <pc:chgData name="Yoel Kortick" userId="167978f5-7f40-4909-85d5-d4149554ad4e" providerId="ADAL" clId="{178FB2EF-1354-4F26-B2E6-B31A8395313E}" dt="2022-11-01T15:02:41.308" v="6557"/>
        <pc:sldMkLst>
          <pc:docMk/>
          <pc:sldMk cId="3462012858" sldId="1789"/>
        </pc:sldMkLst>
        <pc:spChg chg="mod">
          <ac:chgData name="Yoel Kortick" userId="167978f5-7f40-4909-85d5-d4149554ad4e" providerId="ADAL" clId="{178FB2EF-1354-4F26-B2E6-B31A8395313E}" dt="2022-11-01T11:48:36.604" v="1923" actId="255"/>
          <ac:spMkLst>
            <pc:docMk/>
            <pc:sldMk cId="3462012858" sldId="1789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462012858" sldId="1789"/>
            <ac:spMk id="4" creationId="{7DCC24B9-304C-43F8-A814-5ED2034E8A02}"/>
          </ac:spMkLst>
        </pc:spChg>
        <pc:spChg chg="add">
          <ac:chgData name="Yoel Kortick" userId="167978f5-7f40-4909-85d5-d4149554ad4e" providerId="ADAL" clId="{178FB2EF-1354-4F26-B2E6-B31A8395313E}" dt="2022-11-01T12:35:42.931" v="2086" actId="11529"/>
          <ac:spMkLst>
            <pc:docMk/>
            <pc:sldMk cId="3462012858" sldId="1789"/>
            <ac:spMk id="7" creationId="{517DB454-3832-6A51-CD7F-002C90B5166D}"/>
          </ac:spMkLst>
        </pc:spChg>
        <pc:picChg chg="add mod">
          <ac:chgData name="Yoel Kortick" userId="167978f5-7f40-4909-85d5-d4149554ad4e" providerId="ADAL" clId="{178FB2EF-1354-4F26-B2E6-B31A8395313E}" dt="2022-11-01T12:35:30.145" v="2085" actId="208"/>
          <ac:picMkLst>
            <pc:docMk/>
            <pc:sldMk cId="3462012858" sldId="1789"/>
            <ac:picMk id="6" creationId="{29847AAC-916A-4426-A597-B8270FED221C}"/>
          </ac:picMkLst>
        </pc:picChg>
      </pc:sldChg>
      <pc:sldChg chg="modSp del">
        <pc:chgData name="Yoel Kortick" userId="167978f5-7f40-4909-85d5-d4149554ad4e" providerId="ADAL" clId="{178FB2EF-1354-4F26-B2E6-B31A8395313E}" dt="2022-11-01T12:35:54.301" v="2087" actId="47"/>
        <pc:sldMkLst>
          <pc:docMk/>
          <pc:sldMk cId="348753102" sldId="1794"/>
        </pc:sldMkLst>
        <pc:spChg chg="mod">
          <ac:chgData name="Yoel Kortick" userId="167978f5-7f40-4909-85d5-d4149554ad4e" providerId="ADAL" clId="{178FB2EF-1354-4F26-B2E6-B31A8395313E}" dt="2022-11-01T11:47:57.720" v="1912"/>
          <ac:spMkLst>
            <pc:docMk/>
            <pc:sldMk cId="348753102" sldId="1794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1.212" v="2818" actId="47"/>
        <pc:sldMkLst>
          <pc:docMk/>
          <pc:sldMk cId="1831282036" sldId="1795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1831282036" sldId="1795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35:55.031" v="2088" actId="47"/>
        <pc:sldMkLst>
          <pc:docMk/>
          <pc:sldMk cId="2096872156" sldId="1796"/>
        </pc:sldMkLst>
        <pc:spChg chg="mod">
          <ac:chgData name="Yoel Kortick" userId="167978f5-7f40-4909-85d5-d4149554ad4e" providerId="ADAL" clId="{178FB2EF-1354-4F26-B2E6-B31A8395313E}" dt="2022-11-01T11:47:57.720" v="1912"/>
          <ac:spMkLst>
            <pc:docMk/>
            <pc:sldMk cId="2096872156" sldId="1796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4:36:14.482" v="5755" actId="47"/>
        <pc:sldMkLst>
          <pc:docMk/>
          <pc:sldMk cId="1654462320" sldId="1797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1654462320" sldId="1797"/>
            <ac:spMk id="3" creationId="{294BC29B-83C8-416D-9BA2-59380269EFCE}"/>
          </ac:spMkLst>
        </pc:spChg>
      </pc:sldChg>
      <pc:sldChg chg="addSp modSp mod">
        <pc:chgData name="Yoel Kortick" userId="167978f5-7f40-4909-85d5-d4149554ad4e" providerId="ADAL" clId="{178FB2EF-1354-4F26-B2E6-B31A8395313E}" dt="2022-11-01T15:02:41.308" v="6557"/>
        <pc:sldMkLst>
          <pc:docMk/>
          <pc:sldMk cId="3916235656" sldId="1798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3916235656" sldId="1798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916235656" sldId="1798"/>
            <ac:spMk id="4" creationId="{7DCC24B9-304C-43F8-A814-5ED2034E8A02}"/>
          </ac:spMkLst>
        </pc:spChg>
        <pc:spChg chg="add">
          <ac:chgData name="Yoel Kortick" userId="167978f5-7f40-4909-85d5-d4149554ad4e" providerId="ADAL" clId="{178FB2EF-1354-4F26-B2E6-B31A8395313E}" dt="2022-11-01T14:40:18.016" v="5789" actId="11529"/>
          <ac:spMkLst>
            <pc:docMk/>
            <pc:sldMk cId="3916235656" sldId="1798"/>
            <ac:spMk id="7" creationId="{29832441-6E40-E33D-6784-6C6E11B20E18}"/>
          </ac:spMkLst>
        </pc:spChg>
        <pc:picChg chg="add mod">
          <ac:chgData name="Yoel Kortick" userId="167978f5-7f40-4909-85d5-d4149554ad4e" providerId="ADAL" clId="{178FB2EF-1354-4F26-B2E6-B31A8395313E}" dt="2022-11-01T14:40:09.303" v="5788" actId="208"/>
          <ac:picMkLst>
            <pc:docMk/>
            <pc:sldMk cId="3916235656" sldId="1798"/>
            <ac:picMk id="6" creationId="{EF14D011-733C-F86D-6252-E31E8EAA4932}"/>
          </ac:picMkLst>
        </pc:picChg>
      </pc:sldChg>
      <pc:sldChg chg="modSp del">
        <pc:chgData name="Yoel Kortick" userId="167978f5-7f40-4909-85d5-d4149554ad4e" providerId="ADAL" clId="{178FB2EF-1354-4F26-B2E6-B31A8395313E}" dt="2022-11-01T14:36:11.334" v="5752" actId="47"/>
        <pc:sldMkLst>
          <pc:docMk/>
          <pc:sldMk cId="1791345703" sldId="1799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1791345703" sldId="1799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4:36:12.131" v="5753" actId="47"/>
        <pc:sldMkLst>
          <pc:docMk/>
          <pc:sldMk cId="3791923419" sldId="1800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3791923419" sldId="1800"/>
            <ac:spMk id="3" creationId="{294BC29B-83C8-416D-9BA2-59380269EFCE}"/>
          </ac:spMkLst>
        </pc:spChg>
      </pc:sldChg>
      <pc:sldChg chg="addSp modSp mod">
        <pc:chgData name="Yoel Kortick" userId="167978f5-7f40-4909-85d5-d4149554ad4e" providerId="ADAL" clId="{178FB2EF-1354-4F26-B2E6-B31A8395313E}" dt="2022-11-01T15:02:41.308" v="6557"/>
        <pc:sldMkLst>
          <pc:docMk/>
          <pc:sldMk cId="2430071762" sldId="1801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2430071762" sldId="1801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2430071762" sldId="1801"/>
            <ac:spMk id="4" creationId="{7DCC24B9-304C-43F8-A814-5ED2034E8A02}"/>
          </ac:spMkLst>
        </pc:spChg>
        <pc:picChg chg="add mod">
          <ac:chgData name="Yoel Kortick" userId="167978f5-7f40-4909-85d5-d4149554ad4e" providerId="ADAL" clId="{178FB2EF-1354-4F26-B2E6-B31A8395313E}" dt="2022-11-01T14:48:52.203" v="6195" actId="1037"/>
          <ac:picMkLst>
            <pc:docMk/>
            <pc:sldMk cId="2430071762" sldId="1801"/>
            <ac:picMk id="6" creationId="{DBA2828B-066F-A81E-CBDC-FF4BAFF2779E}"/>
          </ac:picMkLst>
        </pc:picChg>
        <pc:picChg chg="add mod">
          <ac:chgData name="Yoel Kortick" userId="167978f5-7f40-4909-85d5-d4149554ad4e" providerId="ADAL" clId="{178FB2EF-1354-4F26-B2E6-B31A8395313E}" dt="2022-11-01T14:48:58.842" v="6198" actId="208"/>
          <ac:picMkLst>
            <pc:docMk/>
            <pc:sldMk cId="2430071762" sldId="1801"/>
            <ac:picMk id="8" creationId="{9AFA2C9D-80E4-4E6E-B3DA-D955648154C4}"/>
          </ac:picMkLst>
        </pc:picChg>
      </pc:sldChg>
      <pc:sldChg chg="modSp del">
        <pc:chgData name="Yoel Kortick" userId="167978f5-7f40-4909-85d5-d4149554ad4e" providerId="ADAL" clId="{178FB2EF-1354-4F26-B2E6-B31A8395313E}" dt="2022-11-01T14:36:12.889" v="5754" actId="47"/>
        <pc:sldMkLst>
          <pc:docMk/>
          <pc:sldMk cId="2236378066" sldId="1802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2236378066" sldId="1802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4:52:55.370" v="6387" actId="47"/>
        <pc:sldMkLst>
          <pc:docMk/>
          <pc:sldMk cId="1520563577" sldId="1803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1520563577" sldId="1803"/>
            <ac:spMk id="3" creationId="{294BC29B-83C8-416D-9BA2-59380269EFCE}"/>
          </ac:spMkLst>
        </pc:spChg>
      </pc:sldChg>
      <pc:sldChg chg="modSp mod">
        <pc:chgData name="Yoel Kortick" userId="167978f5-7f40-4909-85d5-d4149554ad4e" providerId="ADAL" clId="{178FB2EF-1354-4F26-B2E6-B31A8395313E}" dt="2022-11-01T15:02:41.308" v="6557"/>
        <pc:sldMkLst>
          <pc:docMk/>
          <pc:sldMk cId="1386931180" sldId="1804"/>
        </pc:sldMkLst>
        <pc:spChg chg="mod">
          <ac:chgData name="Yoel Kortick" userId="167978f5-7f40-4909-85d5-d4149554ad4e" providerId="ADAL" clId="{178FB2EF-1354-4F26-B2E6-B31A8395313E}" dt="2022-11-01T12:57:27.735" v="2816" actId="14100"/>
          <ac:spMkLst>
            <pc:docMk/>
            <pc:sldMk cId="1386931180" sldId="1804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1386931180" sldId="1804"/>
            <ac:spMk id="4" creationId="{7DCC24B9-304C-43F8-A814-5ED2034E8A02}"/>
          </ac:spMkLst>
        </pc:spChg>
      </pc:sldChg>
      <pc:sldChg chg="modSp del">
        <pc:chgData name="Yoel Kortick" userId="167978f5-7f40-4909-85d5-d4149554ad4e" providerId="ADAL" clId="{178FB2EF-1354-4F26-B2E6-B31A8395313E}" dt="2022-11-01T12:57:30.716" v="2817" actId="47"/>
        <pc:sldMkLst>
          <pc:docMk/>
          <pc:sldMk cId="184972328" sldId="1805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184972328" sldId="1805"/>
            <ac:spMk id="3" creationId="{294BC29B-83C8-416D-9BA2-59380269EFCE}"/>
          </ac:spMkLst>
        </pc:spChg>
      </pc:sldChg>
      <pc:sldChg chg="modSp mod">
        <pc:chgData name="Yoel Kortick" userId="167978f5-7f40-4909-85d5-d4149554ad4e" providerId="ADAL" clId="{178FB2EF-1354-4F26-B2E6-B31A8395313E}" dt="2022-11-01T15:02:41.308" v="6557"/>
        <pc:sldMkLst>
          <pc:docMk/>
          <pc:sldMk cId="733181792" sldId="1806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733181792" sldId="1806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733181792" sldId="1806"/>
            <ac:spMk id="4" creationId="{7DCC24B9-304C-43F8-A814-5ED2034E8A02}"/>
          </ac:spMkLst>
        </pc:spChg>
      </pc:sldChg>
      <pc:sldChg chg="modSp del">
        <pc:chgData name="Yoel Kortick" userId="167978f5-7f40-4909-85d5-d4149554ad4e" providerId="ADAL" clId="{178FB2EF-1354-4F26-B2E6-B31A8395313E}" dt="2022-11-01T12:57:31.760" v="2819" actId="47"/>
        <pc:sldMkLst>
          <pc:docMk/>
          <pc:sldMk cId="2061930647" sldId="1807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2061930647" sldId="1807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2.343" v="2820" actId="47"/>
        <pc:sldMkLst>
          <pc:docMk/>
          <pc:sldMk cId="207965941" sldId="1808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207965941" sldId="1808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2.835" v="2821" actId="47"/>
        <pc:sldMkLst>
          <pc:docMk/>
          <pc:sldMk cId="2075968655" sldId="1809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2075968655" sldId="1809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3.342" v="2822" actId="47"/>
        <pc:sldMkLst>
          <pc:docMk/>
          <pc:sldMk cId="2440798860" sldId="1810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2440798860" sldId="1810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3.796" v="2823" actId="47"/>
        <pc:sldMkLst>
          <pc:docMk/>
          <pc:sldMk cId="2009730223" sldId="1811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2009730223" sldId="1811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4.262" v="2824" actId="47"/>
        <pc:sldMkLst>
          <pc:docMk/>
          <pc:sldMk cId="836073120" sldId="1812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836073120" sldId="1812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57:34.742" v="2825" actId="47"/>
        <pc:sldMkLst>
          <pc:docMk/>
          <pc:sldMk cId="3435525357" sldId="1813"/>
        </pc:sldMkLst>
        <pc:spChg chg="mod">
          <ac:chgData name="Yoel Kortick" userId="167978f5-7f40-4909-85d5-d4149554ad4e" providerId="ADAL" clId="{178FB2EF-1354-4F26-B2E6-B31A8395313E}" dt="2022-11-01T12:56:45.007" v="2806"/>
          <ac:spMkLst>
            <pc:docMk/>
            <pc:sldMk cId="3435525357" sldId="1813"/>
            <ac:spMk id="3" creationId="{294BC29B-83C8-416D-9BA2-59380269EFCE}"/>
          </ac:spMkLst>
        </pc:spChg>
      </pc:sldChg>
      <pc:sldChg chg="modSp mod">
        <pc:chgData name="Yoel Kortick" userId="167978f5-7f40-4909-85d5-d4149554ad4e" providerId="ADAL" clId="{178FB2EF-1354-4F26-B2E6-B31A8395313E}" dt="2022-11-01T11:48:13.214" v="1919" actId="1038"/>
        <pc:sldMkLst>
          <pc:docMk/>
          <pc:sldMk cId="4127428022" sldId="1814"/>
        </pc:sldMkLst>
        <pc:spChg chg="mod">
          <ac:chgData name="Yoel Kortick" userId="167978f5-7f40-4909-85d5-d4149554ad4e" providerId="ADAL" clId="{178FB2EF-1354-4F26-B2E6-B31A8395313E}" dt="2022-11-01T11:48:13.214" v="1919" actId="1038"/>
          <ac:spMkLst>
            <pc:docMk/>
            <pc:sldMk cId="4127428022" sldId="1814"/>
            <ac:spMk id="3" creationId="{440E2C51-CB70-4EE1-8E6B-DADCB74DEC44}"/>
          </ac:spMkLst>
        </pc:spChg>
      </pc:sldChg>
      <pc:sldChg chg="modSp mod">
        <pc:chgData name="Yoel Kortick" userId="167978f5-7f40-4909-85d5-d4149554ad4e" providerId="ADAL" clId="{178FB2EF-1354-4F26-B2E6-B31A8395313E}" dt="2022-11-01T12:57:04.206" v="2811" actId="255"/>
        <pc:sldMkLst>
          <pc:docMk/>
          <pc:sldMk cId="1137073004" sldId="1815"/>
        </pc:sldMkLst>
        <pc:spChg chg="mod">
          <ac:chgData name="Yoel Kortick" userId="167978f5-7f40-4909-85d5-d4149554ad4e" providerId="ADAL" clId="{178FB2EF-1354-4F26-B2E6-B31A8395313E}" dt="2022-11-01T12:57:04.206" v="2811" actId="255"/>
          <ac:spMkLst>
            <pc:docMk/>
            <pc:sldMk cId="1137073004" sldId="1815"/>
            <ac:spMk id="3" creationId="{440E2C51-CB70-4EE1-8E6B-DADCB74DEC44}"/>
          </ac:spMkLst>
        </pc:spChg>
      </pc:sldChg>
      <pc:sldChg chg="modSp mod">
        <pc:chgData name="Yoel Kortick" userId="167978f5-7f40-4909-85d5-d4149554ad4e" providerId="ADAL" clId="{178FB2EF-1354-4F26-B2E6-B31A8395313E}" dt="2022-11-01T14:53:30.277" v="6392"/>
        <pc:sldMkLst>
          <pc:docMk/>
          <pc:sldMk cId="1530422630" sldId="1816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1530422630" sldId="1816"/>
            <ac:spMk id="3" creationId="{440E2C51-CB70-4EE1-8E6B-DADCB74DEC44}"/>
          </ac:spMkLst>
        </pc:spChg>
      </pc:sldChg>
      <pc:sldChg chg="modSp del">
        <pc:chgData name="Yoel Kortick" userId="167978f5-7f40-4909-85d5-d4149554ad4e" providerId="ADAL" clId="{178FB2EF-1354-4F26-B2E6-B31A8395313E}" dt="2022-11-01T12:35:55.721" v="2089" actId="47"/>
        <pc:sldMkLst>
          <pc:docMk/>
          <pc:sldMk cId="1413614633" sldId="1817"/>
        </pc:sldMkLst>
        <pc:spChg chg="mod">
          <ac:chgData name="Yoel Kortick" userId="167978f5-7f40-4909-85d5-d4149554ad4e" providerId="ADAL" clId="{178FB2EF-1354-4F26-B2E6-B31A8395313E}" dt="2022-11-01T11:47:57.720" v="1912"/>
          <ac:spMkLst>
            <pc:docMk/>
            <pc:sldMk cId="1413614633" sldId="1817"/>
            <ac:spMk id="3" creationId="{294BC29B-83C8-416D-9BA2-59380269EFCE}"/>
          </ac:spMkLst>
        </pc:spChg>
      </pc:sldChg>
      <pc:sldChg chg="modSp del">
        <pc:chgData name="Yoel Kortick" userId="167978f5-7f40-4909-85d5-d4149554ad4e" providerId="ADAL" clId="{178FB2EF-1354-4F26-B2E6-B31A8395313E}" dt="2022-11-01T12:35:56.299" v="2090" actId="47"/>
        <pc:sldMkLst>
          <pc:docMk/>
          <pc:sldMk cId="1288514244" sldId="1818"/>
        </pc:sldMkLst>
        <pc:spChg chg="mod">
          <ac:chgData name="Yoel Kortick" userId="167978f5-7f40-4909-85d5-d4149554ad4e" providerId="ADAL" clId="{178FB2EF-1354-4F26-B2E6-B31A8395313E}" dt="2022-11-01T11:47:57.720" v="1912"/>
          <ac:spMkLst>
            <pc:docMk/>
            <pc:sldMk cId="1288514244" sldId="1818"/>
            <ac:spMk id="3" creationId="{294BC29B-83C8-416D-9BA2-59380269EFCE}"/>
          </ac:spMkLst>
        </pc:spChg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974604518" sldId="181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16664122" sldId="1820"/>
        </pc:sldMkLst>
      </pc:sldChg>
      <pc:sldChg chg="addSp delSp modSp mod">
        <pc:chgData name="Yoel Kortick" userId="167978f5-7f40-4909-85d5-d4149554ad4e" providerId="ADAL" clId="{178FB2EF-1354-4F26-B2E6-B31A8395313E}" dt="2022-11-01T15:02:41.308" v="6557"/>
        <pc:sldMkLst>
          <pc:docMk/>
          <pc:sldMk cId="902360515" sldId="1821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902360515" sldId="1821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902360515" sldId="1821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4:36:19.923" v="5757" actId="478"/>
          <ac:spMkLst>
            <pc:docMk/>
            <pc:sldMk cId="902360515" sldId="1821"/>
            <ac:spMk id="7" creationId="{ED658904-6448-436D-9CFB-C937FFF17D2D}"/>
          </ac:spMkLst>
        </pc:spChg>
        <pc:spChg chg="add mod">
          <ac:chgData name="Yoel Kortick" userId="167978f5-7f40-4909-85d5-d4149554ad4e" providerId="ADAL" clId="{178FB2EF-1354-4F26-B2E6-B31A8395313E}" dt="2022-11-01T14:38:17.380" v="5780" actId="1035"/>
          <ac:spMkLst>
            <pc:docMk/>
            <pc:sldMk cId="902360515" sldId="1821"/>
            <ac:spMk id="11" creationId="{CAD68CB4-0403-29A8-1CBC-5B96CC21B5F0}"/>
          </ac:spMkLst>
        </pc:spChg>
        <pc:spChg chg="add mod">
          <ac:chgData name="Yoel Kortick" userId="167978f5-7f40-4909-85d5-d4149554ad4e" providerId="ADAL" clId="{178FB2EF-1354-4F26-B2E6-B31A8395313E}" dt="2022-11-01T14:38:17.380" v="5780" actId="1035"/>
          <ac:spMkLst>
            <pc:docMk/>
            <pc:sldMk cId="902360515" sldId="1821"/>
            <ac:spMk id="12" creationId="{A82D49A6-F28B-3466-677D-70A6A448A9DC}"/>
          </ac:spMkLst>
        </pc:spChg>
        <pc:picChg chg="del">
          <ac:chgData name="Yoel Kortick" userId="167978f5-7f40-4909-85d5-d4149554ad4e" providerId="ADAL" clId="{178FB2EF-1354-4F26-B2E6-B31A8395313E}" dt="2022-11-01T14:36:17.117" v="5756" actId="478"/>
          <ac:picMkLst>
            <pc:docMk/>
            <pc:sldMk cId="902360515" sldId="1821"/>
            <ac:picMk id="6" creationId="{6DA27E39-4D3B-43A4-B368-2335391BEC83}"/>
          </ac:picMkLst>
        </pc:picChg>
        <pc:picChg chg="add mod">
          <ac:chgData name="Yoel Kortick" userId="167978f5-7f40-4909-85d5-d4149554ad4e" providerId="ADAL" clId="{178FB2EF-1354-4F26-B2E6-B31A8395313E}" dt="2022-11-01T14:38:17.380" v="5780" actId="1035"/>
          <ac:picMkLst>
            <pc:docMk/>
            <pc:sldMk cId="902360515" sldId="1821"/>
            <ac:picMk id="8" creationId="{9BA6FB27-9368-79CB-ED38-EAC6F2CF40AF}"/>
          </ac:picMkLst>
        </pc:picChg>
        <pc:cxnChg chg="del">
          <ac:chgData name="Yoel Kortick" userId="167978f5-7f40-4909-85d5-d4149554ad4e" providerId="ADAL" clId="{178FB2EF-1354-4F26-B2E6-B31A8395313E}" dt="2022-11-01T14:36:19.923" v="5757" actId="478"/>
          <ac:cxnSpMkLst>
            <pc:docMk/>
            <pc:sldMk cId="902360515" sldId="1821"/>
            <ac:cxnSpMk id="9" creationId="{BC70F170-E19A-4462-923A-165FAC6F22EC}"/>
          </ac:cxnSpMkLst>
        </pc:cxnChg>
        <pc:cxnChg chg="del">
          <ac:chgData name="Yoel Kortick" userId="167978f5-7f40-4909-85d5-d4149554ad4e" providerId="ADAL" clId="{178FB2EF-1354-4F26-B2E6-B31A8395313E}" dt="2022-11-01T14:36:19.923" v="5757" actId="478"/>
          <ac:cxnSpMkLst>
            <pc:docMk/>
            <pc:sldMk cId="902360515" sldId="1821"/>
            <ac:cxnSpMk id="10" creationId="{519BA323-241C-49B7-A2EE-FBE5BB971E10}"/>
          </ac:cxnSpMkLst>
        </pc:cxnChg>
      </pc:sldChg>
      <pc:sldChg chg="addSp delSp modSp mod">
        <pc:chgData name="Yoel Kortick" userId="167978f5-7f40-4909-85d5-d4149554ad4e" providerId="ADAL" clId="{178FB2EF-1354-4F26-B2E6-B31A8395313E}" dt="2022-11-01T14:41:57.160" v="5829" actId="208"/>
        <pc:sldMkLst>
          <pc:docMk/>
          <pc:sldMk cId="4294294520" sldId="1822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4294294520" sldId="1822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4:41:45.062" v="5823" actId="1076"/>
          <ac:spMkLst>
            <pc:docMk/>
            <pc:sldMk cId="4294294520" sldId="1822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4:41:48.977" v="5824" actId="478"/>
          <ac:spMkLst>
            <pc:docMk/>
            <pc:sldMk cId="4294294520" sldId="1822"/>
            <ac:spMk id="7" creationId="{ED658904-6448-436D-9CFB-C937FFF17D2D}"/>
          </ac:spMkLst>
        </pc:spChg>
        <pc:spChg chg="del">
          <ac:chgData name="Yoel Kortick" userId="167978f5-7f40-4909-85d5-d4149554ad4e" providerId="ADAL" clId="{178FB2EF-1354-4F26-B2E6-B31A8395313E}" dt="2022-11-01T14:41:48.977" v="5824" actId="478"/>
          <ac:spMkLst>
            <pc:docMk/>
            <pc:sldMk cId="4294294520" sldId="1822"/>
            <ac:spMk id="16" creationId="{9F3BCFE3-6E6B-43A1-9A95-11DD96695507}"/>
          </ac:spMkLst>
        </pc:spChg>
        <pc:picChg chg="add mod">
          <ac:chgData name="Yoel Kortick" userId="167978f5-7f40-4909-85d5-d4149554ad4e" providerId="ADAL" clId="{178FB2EF-1354-4F26-B2E6-B31A8395313E}" dt="2022-11-01T14:41:57.160" v="5829" actId="208"/>
          <ac:picMkLst>
            <pc:docMk/>
            <pc:sldMk cId="4294294520" sldId="1822"/>
            <ac:picMk id="6" creationId="{F5BF60C4-B5E4-8B30-9141-BD64E8E79C5F}"/>
          </ac:picMkLst>
        </pc:picChg>
        <pc:picChg chg="del">
          <ac:chgData name="Yoel Kortick" userId="167978f5-7f40-4909-85d5-d4149554ad4e" providerId="ADAL" clId="{178FB2EF-1354-4F26-B2E6-B31A8395313E}" dt="2022-11-01T14:41:42.027" v="5821" actId="478"/>
          <ac:picMkLst>
            <pc:docMk/>
            <pc:sldMk cId="4294294520" sldId="1822"/>
            <ac:picMk id="8" creationId="{74C03C35-5487-45D5-8BF1-17806D0E4888}"/>
          </ac:picMkLst>
        </pc:picChg>
        <pc:cxnChg chg="del">
          <ac:chgData name="Yoel Kortick" userId="167978f5-7f40-4909-85d5-d4149554ad4e" providerId="ADAL" clId="{178FB2EF-1354-4F26-B2E6-B31A8395313E}" dt="2022-11-01T14:41:48.977" v="5824" actId="478"/>
          <ac:cxnSpMkLst>
            <pc:docMk/>
            <pc:sldMk cId="4294294520" sldId="1822"/>
            <ac:cxnSpMk id="9" creationId="{BC70F170-E19A-4462-923A-165FAC6F22EC}"/>
          </ac:cxnSpMkLst>
        </pc:cxnChg>
        <pc:cxnChg chg="del mod">
          <ac:chgData name="Yoel Kortick" userId="167978f5-7f40-4909-85d5-d4149554ad4e" providerId="ADAL" clId="{178FB2EF-1354-4F26-B2E6-B31A8395313E}" dt="2022-11-01T14:41:48.977" v="5824" actId="478"/>
          <ac:cxnSpMkLst>
            <pc:docMk/>
            <pc:sldMk cId="4294294520" sldId="1822"/>
            <ac:cxnSpMk id="10" creationId="{519BA323-241C-49B7-A2EE-FBE5BB971E10}"/>
          </ac:cxnSpMkLst>
        </pc:cxnChg>
        <pc:cxnChg chg="del">
          <ac:chgData name="Yoel Kortick" userId="167978f5-7f40-4909-85d5-d4149554ad4e" providerId="ADAL" clId="{178FB2EF-1354-4F26-B2E6-B31A8395313E}" dt="2022-11-01T14:41:48.977" v="5824" actId="478"/>
          <ac:cxnSpMkLst>
            <pc:docMk/>
            <pc:sldMk cId="4294294520" sldId="1822"/>
            <ac:cxnSpMk id="14" creationId="{A85A2276-FA84-4C09-8681-E29480C3B672}"/>
          </ac:cxnSpMkLst>
        </pc:cxnChg>
        <pc:cxnChg chg="del">
          <ac:chgData name="Yoel Kortick" userId="167978f5-7f40-4909-85d5-d4149554ad4e" providerId="ADAL" clId="{178FB2EF-1354-4F26-B2E6-B31A8395313E}" dt="2022-11-01T14:41:51.050" v="5825" actId="478"/>
          <ac:cxnSpMkLst>
            <pc:docMk/>
            <pc:sldMk cId="4294294520" sldId="1822"/>
            <ac:cxnSpMk id="17" creationId="{DC59B9F2-7C41-4FC2-83C3-4DC0DA519FC4}"/>
          </ac:cxnSpMkLst>
        </pc:cxnChg>
      </pc:sldChg>
      <pc:sldChg chg="addSp delSp modSp mod">
        <pc:chgData name="Yoel Kortick" userId="167978f5-7f40-4909-85d5-d4149554ad4e" providerId="ADAL" clId="{178FB2EF-1354-4F26-B2E6-B31A8395313E}" dt="2022-11-01T15:02:41.308" v="6557"/>
        <pc:sldMkLst>
          <pc:docMk/>
          <pc:sldMk cId="3671544587" sldId="1823"/>
        </pc:sldMkLst>
        <pc:spChg chg="mod">
          <ac:chgData name="Yoel Kortick" userId="167978f5-7f40-4909-85d5-d4149554ad4e" providerId="ADAL" clId="{178FB2EF-1354-4F26-B2E6-B31A8395313E}" dt="2022-11-01T13:25:32.870" v="3940"/>
          <ac:spMkLst>
            <pc:docMk/>
            <pc:sldMk cId="3671544587" sldId="1823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671544587" sldId="1823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4:44:13.655" v="5966" actId="1036"/>
          <ac:spMkLst>
            <pc:docMk/>
            <pc:sldMk cId="3671544587" sldId="1823"/>
            <ac:spMk id="11" creationId="{07415AF0-F89B-4AE1-B5DF-785628B4C373}"/>
          </ac:spMkLst>
        </pc:spChg>
        <pc:picChg chg="del">
          <ac:chgData name="Yoel Kortick" userId="167978f5-7f40-4909-85d5-d4149554ad4e" providerId="ADAL" clId="{178FB2EF-1354-4F26-B2E6-B31A8395313E}" dt="2022-11-01T14:43:01.891" v="5923" actId="478"/>
          <ac:picMkLst>
            <pc:docMk/>
            <pc:sldMk cId="3671544587" sldId="1823"/>
            <ac:picMk id="6" creationId="{8256944E-2AF5-47CF-B673-E3397BD9752B}"/>
          </ac:picMkLst>
        </pc:picChg>
        <pc:picChg chg="add mod ord">
          <ac:chgData name="Yoel Kortick" userId="167978f5-7f40-4909-85d5-d4149554ad4e" providerId="ADAL" clId="{178FB2EF-1354-4F26-B2E6-B31A8395313E}" dt="2022-11-01T14:44:16.566" v="5967" actId="208"/>
          <ac:picMkLst>
            <pc:docMk/>
            <pc:sldMk cId="3671544587" sldId="1823"/>
            <ac:picMk id="7" creationId="{C083A7D3-2203-1468-5EFB-790801AE8B8A}"/>
          </ac:picMkLst>
        </pc:picChg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292560101" sldId="182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613273222" sldId="182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644716933" sldId="182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51766448" sldId="182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971394272" sldId="182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69098604" sldId="182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965933123" sldId="183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470925593" sldId="183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081716224" sldId="1832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66958839" sldId="1833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469355705" sldId="183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922429631" sldId="183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256882004" sldId="183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153907914" sldId="183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823716755" sldId="183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73992385" sldId="183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753978330" sldId="184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831534746" sldId="184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557402126" sldId="1842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174204504" sldId="1843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618909910" sldId="184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561975505" sldId="184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051153005" sldId="184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828964789" sldId="184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51167500" sldId="184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869815203" sldId="184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820281080" sldId="185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468611087" sldId="185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673185461" sldId="1852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036296480" sldId="1853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152729505" sldId="185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057687849" sldId="185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785622028" sldId="185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376005521" sldId="185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597979259" sldId="185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883581504" sldId="186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188787755" sldId="186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950468758" sldId="1862"/>
        </pc:sldMkLst>
      </pc:sldChg>
      <pc:sldChg chg="modSp mod">
        <pc:chgData name="Yoel Kortick" userId="167978f5-7f40-4909-85d5-d4149554ad4e" providerId="ADAL" clId="{178FB2EF-1354-4F26-B2E6-B31A8395313E}" dt="2022-11-01T14:54:18.733" v="6454" actId="20577"/>
        <pc:sldMkLst>
          <pc:docMk/>
          <pc:sldMk cId="90699077" sldId="1864"/>
        </pc:sldMkLst>
        <pc:spChg chg="mod">
          <ac:chgData name="Yoel Kortick" userId="167978f5-7f40-4909-85d5-d4149554ad4e" providerId="ADAL" clId="{178FB2EF-1354-4F26-B2E6-B31A8395313E}" dt="2022-11-01T14:54:18.733" v="6454" actId="20577"/>
          <ac:spMkLst>
            <pc:docMk/>
            <pc:sldMk cId="90699077" sldId="1864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043267013" sldId="1865"/>
        </pc:sldMkLst>
      </pc:sldChg>
      <pc:sldChg chg="modSp del">
        <pc:chgData name="Yoel Kortick" userId="167978f5-7f40-4909-85d5-d4149554ad4e" providerId="ADAL" clId="{178FB2EF-1354-4F26-B2E6-B31A8395313E}" dt="2022-11-01T14:52:55.370" v="6387" actId="47"/>
        <pc:sldMkLst>
          <pc:docMk/>
          <pc:sldMk cId="3887764786" sldId="1866"/>
        </pc:sldMkLst>
        <pc:spChg chg="mod">
          <ac:chgData name="Yoel Kortick" userId="167978f5-7f40-4909-85d5-d4149554ad4e" providerId="ADAL" clId="{178FB2EF-1354-4F26-B2E6-B31A8395313E}" dt="2022-11-01T09:24:32.881" v="1195"/>
          <ac:spMkLst>
            <pc:docMk/>
            <pc:sldMk cId="3887764786" sldId="1866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155270721" sldId="186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738076826" sldId="186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716651105" sldId="186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941937089" sldId="187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797063499" sldId="187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132132167" sldId="1872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738121166" sldId="1873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056858875" sldId="187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199670268" sldId="187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081940428" sldId="187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837001856" sldId="187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208423519" sldId="187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891103456" sldId="187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691326589" sldId="1880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215090552" sldId="1881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271810644" sldId="1882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2341500856" sldId="1883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1716107575" sldId="1884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525854946" sldId="1885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096898183" sldId="1886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14190747" sldId="1887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3821876423" sldId="1888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4004678344" sldId="1889"/>
        </pc:sldMkLst>
      </pc:sldChg>
      <pc:sldChg chg="del">
        <pc:chgData name="Yoel Kortick" userId="167978f5-7f40-4909-85d5-d4149554ad4e" providerId="ADAL" clId="{178FB2EF-1354-4F26-B2E6-B31A8395313E}" dt="2022-11-01T14:52:55.370" v="6387" actId="47"/>
        <pc:sldMkLst>
          <pc:docMk/>
          <pc:sldMk cId="941151735" sldId="1890"/>
        </pc:sldMkLst>
      </pc:sldChg>
      <pc:sldChg chg="addSp delSp modSp add del mod">
        <pc:chgData name="Yoel Kortick" userId="167978f5-7f40-4909-85d5-d4149554ad4e" providerId="ADAL" clId="{178FB2EF-1354-4F26-B2E6-B31A8395313E}" dt="2022-11-01T09:23:56.892" v="1192" actId="2696"/>
        <pc:sldMkLst>
          <pc:docMk/>
          <pc:sldMk cId="2543228610" sldId="1891"/>
        </pc:sldMkLst>
        <pc:spChg chg="mod">
          <ac:chgData name="Yoel Kortick" userId="167978f5-7f40-4909-85d5-d4149554ad4e" providerId="ADAL" clId="{178FB2EF-1354-4F26-B2E6-B31A8395313E}" dt="2022-11-01T09:17:34.834" v="679" actId="15"/>
          <ac:spMkLst>
            <pc:docMk/>
            <pc:sldMk cId="2543228610" sldId="1891"/>
            <ac:spMk id="4" creationId="{7DCC24B9-304C-43F8-A814-5ED2034E8A02}"/>
          </ac:spMkLst>
        </pc:spChg>
        <pc:graphicFrameChg chg="add del mod">
          <ac:chgData name="Yoel Kortick" userId="167978f5-7f40-4909-85d5-d4149554ad4e" providerId="ADAL" clId="{178FB2EF-1354-4F26-B2E6-B31A8395313E}" dt="2022-11-01T09:14:04.121" v="542"/>
          <ac:graphicFrameMkLst>
            <pc:docMk/>
            <pc:sldMk cId="2543228610" sldId="1891"/>
            <ac:graphicFrameMk id="5" creationId="{56D8C3AD-0F6B-DFDE-68FB-AB9F03D5E926}"/>
          </ac:graphicFrameMkLst>
        </pc:graphicFrameChg>
        <pc:graphicFrameChg chg="add del mod">
          <ac:chgData name="Yoel Kortick" userId="167978f5-7f40-4909-85d5-d4149554ad4e" providerId="ADAL" clId="{178FB2EF-1354-4F26-B2E6-B31A8395313E}" dt="2022-11-01T09:16:41.520" v="645"/>
          <ac:graphicFrameMkLst>
            <pc:docMk/>
            <pc:sldMk cId="2543228610" sldId="1891"/>
            <ac:graphicFrameMk id="6" creationId="{616B886E-9300-3BFA-8593-2AB63AD822F3}"/>
          </ac:graphicFrameMkLst>
        </pc:graphicFrameChg>
      </pc:sldChg>
      <pc:sldChg chg="modSp add mod">
        <pc:chgData name="Yoel Kortick" userId="167978f5-7f40-4909-85d5-d4149554ad4e" providerId="ADAL" clId="{178FB2EF-1354-4F26-B2E6-B31A8395313E}" dt="2022-11-01T15:02:41.308" v="6557"/>
        <pc:sldMkLst>
          <pc:docMk/>
          <pc:sldMk cId="2921489432" sldId="1892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2921489432" sldId="1892"/>
            <ac:spMk id="4" creationId="{7DCC24B9-304C-43F8-A814-5ED2034E8A02}"/>
          </ac:spMkLst>
        </pc:spChg>
      </pc:sldChg>
      <pc:sldChg chg="modSp add mod">
        <pc:chgData name="Yoel Kortick" userId="167978f5-7f40-4909-85d5-d4149554ad4e" providerId="ADAL" clId="{178FB2EF-1354-4F26-B2E6-B31A8395313E}" dt="2022-11-01T15:02:41.308" v="6557"/>
        <pc:sldMkLst>
          <pc:docMk/>
          <pc:sldMk cId="2918291401" sldId="1893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2918291401" sldId="1893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178FB2EF-1354-4F26-B2E6-B31A8395313E}" dt="2022-11-01T12:28:10.516" v="1963" actId="1035"/>
        <pc:sldMkLst>
          <pc:docMk/>
          <pc:sldMk cId="2340838306" sldId="1894"/>
        </pc:sldMkLst>
        <pc:spChg chg="add del mod">
          <ac:chgData name="Yoel Kortick" userId="167978f5-7f40-4909-85d5-d4149554ad4e" providerId="ADAL" clId="{178FB2EF-1354-4F26-B2E6-B31A8395313E}" dt="2022-11-01T09:35:39.183" v="1461" actId="478"/>
          <ac:spMkLst>
            <pc:docMk/>
            <pc:sldMk cId="2340838306" sldId="1894"/>
            <ac:spMk id="5" creationId="{316B3D6D-3AF4-806B-11BD-9A45FACA546B}"/>
          </ac:spMkLst>
        </pc:spChg>
        <pc:spChg chg="del">
          <ac:chgData name="Yoel Kortick" userId="167978f5-7f40-4909-85d5-d4149554ad4e" providerId="ADAL" clId="{178FB2EF-1354-4F26-B2E6-B31A8395313E}" dt="2022-11-01T09:35:37.898" v="1460" actId="478"/>
          <ac:spMkLst>
            <pc:docMk/>
            <pc:sldMk cId="2340838306" sldId="1894"/>
            <ac:spMk id="7" creationId="{C719FE3D-6F1D-0666-806B-88ECF7D6CACD}"/>
          </ac:spMkLst>
        </pc:spChg>
        <pc:spChg chg="add mod">
          <ac:chgData name="Yoel Kortick" userId="167978f5-7f40-4909-85d5-d4149554ad4e" providerId="ADAL" clId="{178FB2EF-1354-4F26-B2E6-B31A8395313E}" dt="2022-11-01T12:27:31.296" v="1946" actId="1036"/>
          <ac:spMkLst>
            <pc:docMk/>
            <pc:sldMk cId="2340838306" sldId="1894"/>
            <ac:spMk id="9" creationId="{3A9C4415-6DBC-E959-AD6E-57BD044FB734}"/>
          </ac:spMkLst>
        </pc:spChg>
        <pc:spChg chg="add mod">
          <ac:chgData name="Yoel Kortick" userId="167978f5-7f40-4909-85d5-d4149554ad4e" providerId="ADAL" clId="{178FB2EF-1354-4F26-B2E6-B31A8395313E}" dt="2022-11-01T09:38:21.179" v="1518"/>
          <ac:spMkLst>
            <pc:docMk/>
            <pc:sldMk cId="2340838306" sldId="1894"/>
            <ac:spMk id="12" creationId="{F2093456-BDB1-AD17-1289-D8CC52480D5B}"/>
          </ac:spMkLst>
        </pc:spChg>
        <pc:spChg chg="add mod">
          <ac:chgData name="Yoel Kortick" userId="167978f5-7f40-4909-85d5-d4149554ad4e" providerId="ADAL" clId="{178FB2EF-1354-4F26-B2E6-B31A8395313E}" dt="2022-11-01T12:28:10.516" v="1963" actId="1035"/>
          <ac:spMkLst>
            <pc:docMk/>
            <pc:sldMk cId="2340838306" sldId="1894"/>
            <ac:spMk id="16" creationId="{DA74E88F-56B0-73C3-2C99-75006A1408F4}"/>
          </ac:spMkLst>
        </pc:spChg>
        <pc:spChg chg="add del mod">
          <ac:chgData name="Yoel Kortick" userId="167978f5-7f40-4909-85d5-d4149554ad4e" providerId="ADAL" clId="{178FB2EF-1354-4F26-B2E6-B31A8395313E}" dt="2022-11-01T09:39:04.216" v="1528" actId="478"/>
          <ac:spMkLst>
            <pc:docMk/>
            <pc:sldMk cId="2340838306" sldId="1894"/>
            <ac:spMk id="17" creationId="{39E5DA19-3EB1-CEF2-A1AC-EFDB1E3D2A96}"/>
          </ac:spMkLst>
        </pc:spChg>
        <pc:spChg chg="add mod">
          <ac:chgData name="Yoel Kortick" userId="167978f5-7f40-4909-85d5-d4149554ad4e" providerId="ADAL" clId="{178FB2EF-1354-4F26-B2E6-B31A8395313E}" dt="2022-11-01T12:28:10.516" v="1963" actId="1035"/>
          <ac:spMkLst>
            <pc:docMk/>
            <pc:sldMk cId="2340838306" sldId="1894"/>
            <ac:spMk id="18" creationId="{6A2C8FAB-86C5-77BD-38CA-15FE4A474AD3}"/>
          </ac:spMkLst>
        </pc:spChg>
        <pc:spChg chg="add mod">
          <ac:chgData name="Yoel Kortick" userId="167978f5-7f40-4909-85d5-d4149554ad4e" providerId="ADAL" clId="{178FB2EF-1354-4F26-B2E6-B31A8395313E}" dt="2022-11-01T12:28:10.516" v="1963" actId="1035"/>
          <ac:spMkLst>
            <pc:docMk/>
            <pc:sldMk cId="2340838306" sldId="1894"/>
            <ac:spMk id="19" creationId="{7572863B-7AE0-77CF-9840-65A44AF8FE62}"/>
          </ac:spMkLst>
        </pc:spChg>
        <pc:picChg chg="add del mod">
          <ac:chgData name="Yoel Kortick" userId="167978f5-7f40-4909-85d5-d4149554ad4e" providerId="ADAL" clId="{178FB2EF-1354-4F26-B2E6-B31A8395313E}" dt="2022-11-01T12:27:20.205" v="1939" actId="478"/>
          <ac:picMkLst>
            <pc:docMk/>
            <pc:sldMk cId="2340838306" sldId="1894"/>
            <ac:picMk id="8" creationId="{608096AF-74CB-6774-9A22-07623D5A15F0}"/>
          </ac:picMkLst>
        </pc:picChg>
        <pc:picChg chg="add ord">
          <ac:chgData name="Yoel Kortick" userId="167978f5-7f40-4909-85d5-d4149554ad4e" providerId="ADAL" clId="{178FB2EF-1354-4F26-B2E6-B31A8395313E}" dt="2022-11-01T12:27:25.969" v="1941" actId="167"/>
          <ac:picMkLst>
            <pc:docMk/>
            <pc:sldMk cId="2340838306" sldId="1894"/>
            <ac:picMk id="25" creationId="{1D78D97B-E9C8-CD87-98B5-8760D792FC7F}"/>
          </ac:picMkLst>
        </pc:picChg>
        <pc:cxnChg chg="add mod">
          <ac:chgData name="Yoel Kortick" userId="167978f5-7f40-4909-85d5-d4149554ad4e" providerId="ADAL" clId="{178FB2EF-1354-4F26-B2E6-B31A8395313E}" dt="2022-11-01T12:27:31.296" v="1946" actId="1036"/>
          <ac:cxnSpMkLst>
            <pc:docMk/>
            <pc:sldMk cId="2340838306" sldId="1894"/>
            <ac:cxnSpMk id="11" creationId="{45A087E2-A396-E30A-C288-0C28E0DA1B00}"/>
          </ac:cxnSpMkLst>
        </pc:cxnChg>
        <pc:cxnChg chg="add mod">
          <ac:chgData name="Yoel Kortick" userId="167978f5-7f40-4909-85d5-d4149554ad4e" providerId="ADAL" clId="{178FB2EF-1354-4F26-B2E6-B31A8395313E}" dt="2022-11-01T09:37:38.391" v="1514" actId="14100"/>
          <ac:cxnSpMkLst>
            <pc:docMk/>
            <pc:sldMk cId="2340838306" sldId="1894"/>
            <ac:cxnSpMk id="13" creationId="{A09578BD-DE1E-D4A0-0AB8-DD1A9C7A0E31}"/>
          </ac:cxnSpMkLst>
        </pc:cxnChg>
        <pc:cxnChg chg="add mod">
          <ac:chgData name="Yoel Kortick" userId="167978f5-7f40-4909-85d5-d4149554ad4e" providerId="ADAL" clId="{178FB2EF-1354-4F26-B2E6-B31A8395313E}" dt="2022-11-01T12:28:10.516" v="1963" actId="1035"/>
          <ac:cxnSpMkLst>
            <pc:docMk/>
            <pc:sldMk cId="2340838306" sldId="1894"/>
            <ac:cxnSpMk id="20" creationId="{405A6865-CA71-8773-B9D2-D16C45262CCA}"/>
          </ac:cxnSpMkLst>
        </pc:cxnChg>
      </pc:sldChg>
      <pc:sldChg chg="modSp add mod">
        <pc:chgData name="Yoel Kortick" userId="167978f5-7f40-4909-85d5-d4149554ad4e" providerId="ADAL" clId="{178FB2EF-1354-4F26-B2E6-B31A8395313E}" dt="2022-11-01T15:02:41.308" v="6557"/>
        <pc:sldMkLst>
          <pc:docMk/>
          <pc:sldMk cId="1230901736" sldId="1895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1230901736" sldId="1895"/>
            <ac:spMk id="7" creationId="{C719FE3D-6F1D-0666-806B-88ECF7D6CACD}"/>
          </ac:spMkLst>
        </pc:sp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212530197" sldId="1896"/>
        </pc:sldMkLst>
        <pc:spChg chg="add mod">
          <ac:chgData name="Yoel Kortick" userId="167978f5-7f40-4909-85d5-d4149554ad4e" providerId="ADAL" clId="{178FB2EF-1354-4F26-B2E6-B31A8395313E}" dt="2022-11-01T15:02:41.308" v="6557"/>
          <ac:spMkLst>
            <pc:docMk/>
            <pc:sldMk cId="212530197" sldId="1896"/>
            <ac:spMk id="7" creationId="{857B666B-CA32-23C1-DF2E-E6C54330975A}"/>
          </ac:spMkLst>
        </pc:spChg>
        <pc:spChg chg="del">
          <ac:chgData name="Yoel Kortick" userId="167978f5-7f40-4909-85d5-d4149554ad4e" providerId="ADAL" clId="{178FB2EF-1354-4F26-B2E6-B31A8395313E}" dt="2022-11-01T09:43:15.895" v="1746" actId="478"/>
          <ac:spMkLst>
            <pc:docMk/>
            <pc:sldMk cId="212530197" sldId="1896"/>
            <ac:spMk id="9" creationId="{3A9C4415-6DBC-E959-AD6E-57BD044FB734}"/>
          </ac:spMkLst>
        </pc:spChg>
        <pc:spChg chg="del">
          <ac:chgData name="Yoel Kortick" userId="167978f5-7f40-4909-85d5-d4149554ad4e" providerId="ADAL" clId="{178FB2EF-1354-4F26-B2E6-B31A8395313E}" dt="2022-11-01T09:43:24.511" v="1749" actId="478"/>
          <ac:spMkLst>
            <pc:docMk/>
            <pc:sldMk cId="212530197" sldId="1896"/>
            <ac:spMk id="12" creationId="{F2093456-BDB1-AD17-1289-D8CC52480D5B}"/>
          </ac:spMkLst>
        </pc:spChg>
        <pc:spChg chg="add mod">
          <ac:chgData name="Yoel Kortick" userId="167978f5-7f40-4909-85d5-d4149554ad4e" providerId="ADAL" clId="{178FB2EF-1354-4F26-B2E6-B31A8395313E}" dt="2022-11-01T14:57:09.554" v="6473" actId="1582"/>
          <ac:spMkLst>
            <pc:docMk/>
            <pc:sldMk cId="212530197" sldId="1896"/>
            <ac:spMk id="15" creationId="{D187611A-7E03-0656-A3FD-9451950BC8E6}"/>
          </ac:spMkLst>
        </pc:spChg>
        <pc:spChg chg="del">
          <ac:chgData name="Yoel Kortick" userId="167978f5-7f40-4909-85d5-d4149554ad4e" providerId="ADAL" clId="{178FB2EF-1354-4F26-B2E6-B31A8395313E}" dt="2022-11-01T09:43:18.452" v="1747" actId="478"/>
          <ac:spMkLst>
            <pc:docMk/>
            <pc:sldMk cId="212530197" sldId="1896"/>
            <ac:spMk id="16" creationId="{DA74E88F-56B0-73C3-2C99-75006A1408F4}"/>
          </ac:spMkLst>
        </pc:spChg>
        <pc:spChg chg="mod">
          <ac:chgData name="Yoel Kortick" userId="167978f5-7f40-4909-85d5-d4149554ad4e" providerId="ADAL" clId="{178FB2EF-1354-4F26-B2E6-B31A8395313E}" dt="2022-11-01T14:57:09.554" v="6473" actId="1582"/>
          <ac:spMkLst>
            <pc:docMk/>
            <pc:sldMk cId="212530197" sldId="1896"/>
            <ac:spMk id="18" creationId="{6A2C8FAB-86C5-77BD-38CA-15FE4A474AD3}"/>
          </ac:spMkLst>
        </pc:spChg>
        <pc:spChg chg="del mod">
          <ac:chgData name="Yoel Kortick" userId="167978f5-7f40-4909-85d5-d4149554ad4e" providerId="ADAL" clId="{178FB2EF-1354-4F26-B2E6-B31A8395313E}" dt="2022-11-01T09:43:00.099" v="1742" actId="478"/>
          <ac:spMkLst>
            <pc:docMk/>
            <pc:sldMk cId="212530197" sldId="1896"/>
            <ac:spMk id="19" creationId="{7572863B-7AE0-77CF-9840-65A44AF8FE62}"/>
          </ac:spMkLst>
        </pc:spChg>
        <pc:picChg chg="add del mod ord">
          <ac:chgData name="Yoel Kortick" userId="167978f5-7f40-4909-85d5-d4149554ad4e" providerId="ADAL" clId="{178FB2EF-1354-4F26-B2E6-B31A8395313E}" dt="2022-11-01T12:29:00.671" v="1964" actId="478"/>
          <ac:picMkLst>
            <pc:docMk/>
            <pc:sldMk cId="212530197" sldId="1896"/>
            <ac:picMk id="5" creationId="{65A538B4-1EEB-057B-B2CC-E2AAE988D787}"/>
          </ac:picMkLst>
        </pc:picChg>
        <pc:picChg chg="del">
          <ac:chgData name="Yoel Kortick" userId="167978f5-7f40-4909-85d5-d4149554ad4e" providerId="ADAL" clId="{178FB2EF-1354-4F26-B2E6-B31A8395313E}" dt="2022-11-01T09:41:41.622" v="1737" actId="478"/>
          <ac:picMkLst>
            <pc:docMk/>
            <pc:sldMk cId="212530197" sldId="1896"/>
            <ac:picMk id="8" creationId="{608096AF-74CB-6774-9A22-07623D5A15F0}"/>
          </ac:picMkLst>
        </pc:picChg>
        <pc:picChg chg="add mod ord">
          <ac:chgData name="Yoel Kortick" userId="167978f5-7f40-4909-85d5-d4149554ad4e" providerId="ADAL" clId="{178FB2EF-1354-4F26-B2E6-B31A8395313E}" dt="2022-11-01T12:29:30.288" v="1982" actId="208"/>
          <ac:picMkLst>
            <pc:docMk/>
            <pc:sldMk cId="212530197" sldId="1896"/>
            <ac:picMk id="14" creationId="{68E01C32-A90D-8008-16A8-54E8472151E1}"/>
          </ac:picMkLst>
        </pc:picChg>
        <pc:cxnChg chg="del">
          <ac:chgData name="Yoel Kortick" userId="167978f5-7f40-4909-85d5-d4149554ad4e" providerId="ADAL" clId="{178FB2EF-1354-4F26-B2E6-B31A8395313E}" dt="2022-11-01T09:43:12.871" v="1745" actId="478"/>
          <ac:cxnSpMkLst>
            <pc:docMk/>
            <pc:sldMk cId="212530197" sldId="1896"/>
            <ac:cxnSpMk id="11" creationId="{45A087E2-A396-E30A-C288-0C28E0DA1B00}"/>
          </ac:cxnSpMkLst>
        </pc:cxnChg>
        <pc:cxnChg chg="del">
          <ac:chgData name="Yoel Kortick" userId="167978f5-7f40-4909-85d5-d4149554ad4e" providerId="ADAL" clId="{178FB2EF-1354-4F26-B2E6-B31A8395313E}" dt="2022-11-01T09:43:21.534" v="1748" actId="478"/>
          <ac:cxnSpMkLst>
            <pc:docMk/>
            <pc:sldMk cId="212530197" sldId="1896"/>
            <ac:cxnSpMk id="13" creationId="{A09578BD-DE1E-D4A0-0AB8-DD1A9C7A0E31}"/>
          </ac:cxnSpMkLst>
        </pc:cxnChg>
        <pc:cxnChg chg="mod">
          <ac:chgData name="Yoel Kortick" userId="167978f5-7f40-4909-85d5-d4149554ad4e" providerId="ADAL" clId="{178FB2EF-1354-4F26-B2E6-B31A8395313E}" dt="2022-11-01T12:29:21.432" v="1980" actId="1038"/>
          <ac:cxnSpMkLst>
            <pc:docMk/>
            <pc:sldMk cId="212530197" sldId="1896"/>
            <ac:cxnSpMk id="20" creationId="{405A6865-CA71-8773-B9D2-D16C45262CCA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4:57:15.750" v="6474" actId="208"/>
        <pc:sldMkLst>
          <pc:docMk/>
          <pc:sldMk cId="3904951620" sldId="1897"/>
        </pc:sldMkLst>
        <pc:spChg chg="add mod">
          <ac:chgData name="Yoel Kortick" userId="167978f5-7f40-4909-85d5-d4149554ad4e" providerId="ADAL" clId="{178FB2EF-1354-4F26-B2E6-B31A8395313E}" dt="2022-11-01T09:46:47.008" v="1910" actId="1036"/>
          <ac:spMkLst>
            <pc:docMk/>
            <pc:sldMk cId="3904951620" sldId="1897"/>
            <ac:spMk id="7" creationId="{AFA48C0E-9A01-D04C-BC9C-42FA5E095B8E}"/>
          </ac:spMkLst>
        </pc:spChg>
        <pc:spChg chg="add mod">
          <ac:chgData name="Yoel Kortick" userId="167978f5-7f40-4909-85d5-d4149554ad4e" providerId="ADAL" clId="{178FB2EF-1354-4F26-B2E6-B31A8395313E}" dt="2022-11-01T09:46:41.505" v="1907" actId="20577"/>
          <ac:spMkLst>
            <pc:docMk/>
            <pc:sldMk cId="3904951620" sldId="1897"/>
            <ac:spMk id="8" creationId="{435B5640-E9BD-E34B-501E-9ECBCA9A8F82}"/>
          </ac:spMkLst>
        </pc:spChg>
        <pc:spChg chg="mod">
          <ac:chgData name="Yoel Kortick" userId="167978f5-7f40-4909-85d5-d4149554ad4e" providerId="ADAL" clId="{178FB2EF-1354-4F26-B2E6-B31A8395313E}" dt="2022-11-01T09:46:47.008" v="1910" actId="1036"/>
          <ac:spMkLst>
            <pc:docMk/>
            <pc:sldMk cId="3904951620" sldId="1897"/>
            <ac:spMk id="18" creationId="{6A2C8FAB-86C5-77BD-38CA-15FE4A474AD3}"/>
          </ac:spMkLst>
        </pc:spChg>
        <pc:picChg chg="del">
          <ac:chgData name="Yoel Kortick" userId="167978f5-7f40-4909-85d5-d4149554ad4e" providerId="ADAL" clId="{178FB2EF-1354-4F26-B2E6-B31A8395313E}" dt="2022-11-01T09:44:05.662" v="1754" actId="478"/>
          <ac:picMkLst>
            <pc:docMk/>
            <pc:sldMk cId="3904951620" sldId="1897"/>
            <ac:picMk id="5" creationId="{65A538B4-1EEB-057B-B2CC-E2AAE988D787}"/>
          </ac:picMkLst>
        </pc:picChg>
        <pc:picChg chg="add del mod ord">
          <ac:chgData name="Yoel Kortick" userId="167978f5-7f40-4909-85d5-d4149554ad4e" providerId="ADAL" clId="{178FB2EF-1354-4F26-B2E6-B31A8395313E}" dt="2022-11-01T12:30:08.979" v="1983" actId="478"/>
          <ac:picMkLst>
            <pc:docMk/>
            <pc:sldMk cId="3904951620" sldId="1897"/>
            <ac:picMk id="6" creationId="{A11332B2-0C91-81A2-1F21-1AC50A6A1A8F}"/>
          </ac:picMkLst>
        </pc:picChg>
        <pc:picChg chg="add mod ord">
          <ac:chgData name="Yoel Kortick" userId="167978f5-7f40-4909-85d5-d4149554ad4e" providerId="ADAL" clId="{178FB2EF-1354-4F26-B2E6-B31A8395313E}" dt="2022-11-01T14:57:15.750" v="6474" actId="208"/>
          <ac:picMkLst>
            <pc:docMk/>
            <pc:sldMk cId="3904951620" sldId="1897"/>
            <ac:picMk id="10" creationId="{FC4F26C0-6C46-77B6-09DC-DD0EF8753EFB}"/>
          </ac:picMkLst>
        </pc:picChg>
        <pc:cxnChg chg="del">
          <ac:chgData name="Yoel Kortick" userId="167978f5-7f40-4909-85d5-d4149554ad4e" providerId="ADAL" clId="{178FB2EF-1354-4F26-B2E6-B31A8395313E}" dt="2022-11-01T09:44:31.501" v="1767" actId="478"/>
          <ac:cxnSpMkLst>
            <pc:docMk/>
            <pc:sldMk cId="3904951620" sldId="1897"/>
            <ac:cxnSpMk id="20" creationId="{405A6865-CA71-8773-B9D2-D16C45262CCA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3833835243" sldId="1898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833835243" sldId="1898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2:38:41.495" v="2209" actId="1035"/>
          <ac:spMkLst>
            <pc:docMk/>
            <pc:sldMk cId="3833835243" sldId="1898"/>
            <ac:spMk id="7" creationId="{517DB454-3832-6A51-CD7F-002C90B5166D}"/>
          </ac:spMkLst>
        </pc:spChg>
        <pc:picChg chg="del">
          <ac:chgData name="Yoel Kortick" userId="167978f5-7f40-4909-85d5-d4149554ad4e" providerId="ADAL" clId="{178FB2EF-1354-4F26-B2E6-B31A8395313E}" dt="2022-11-01T12:37:18.713" v="2192" actId="478"/>
          <ac:picMkLst>
            <pc:docMk/>
            <pc:sldMk cId="3833835243" sldId="1898"/>
            <ac:picMk id="6" creationId="{29847AAC-916A-4426-A597-B8270FED221C}"/>
          </ac:picMkLst>
        </pc:picChg>
        <pc:picChg chg="add mod">
          <ac:chgData name="Yoel Kortick" userId="167978f5-7f40-4909-85d5-d4149554ad4e" providerId="ADAL" clId="{178FB2EF-1354-4F26-B2E6-B31A8395313E}" dt="2022-11-01T12:38:41.495" v="2209" actId="1035"/>
          <ac:picMkLst>
            <pc:docMk/>
            <pc:sldMk cId="3833835243" sldId="1898"/>
            <ac:picMk id="8" creationId="{4DF0D1C5-F5D7-557B-E6A5-DEABF7507E30}"/>
          </ac:picMkLst>
        </pc:picChg>
        <pc:picChg chg="add mod ord">
          <ac:chgData name="Yoel Kortick" userId="167978f5-7f40-4909-85d5-d4149554ad4e" providerId="ADAL" clId="{178FB2EF-1354-4F26-B2E6-B31A8395313E}" dt="2022-11-01T12:38:41.495" v="2209" actId="1035"/>
          <ac:picMkLst>
            <pc:docMk/>
            <pc:sldMk cId="3833835243" sldId="1898"/>
            <ac:picMk id="10" creationId="{7306E921-13D3-2954-732D-48B4D8EC8376}"/>
          </ac:picMkLst>
        </pc:picChg>
      </pc:sldChg>
      <pc:sldChg chg="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2261598637" sldId="1899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2261598637" sldId="1899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2:44:33.188" v="2215" actId="478"/>
          <ac:spMkLst>
            <pc:docMk/>
            <pc:sldMk cId="2261598637" sldId="1899"/>
            <ac:spMk id="7" creationId="{517DB454-3832-6A51-CD7F-002C90B5166D}"/>
          </ac:spMkLst>
        </pc:spChg>
        <pc:picChg chg="del">
          <ac:chgData name="Yoel Kortick" userId="167978f5-7f40-4909-85d5-d4149554ad4e" providerId="ADAL" clId="{178FB2EF-1354-4F26-B2E6-B31A8395313E}" dt="2022-11-01T12:44:29.218" v="2213" actId="478"/>
          <ac:picMkLst>
            <pc:docMk/>
            <pc:sldMk cId="2261598637" sldId="1899"/>
            <ac:picMk id="8" creationId="{4DF0D1C5-F5D7-557B-E6A5-DEABF7507E30}"/>
          </ac:picMkLst>
        </pc:picChg>
        <pc:picChg chg="del">
          <ac:chgData name="Yoel Kortick" userId="167978f5-7f40-4909-85d5-d4149554ad4e" providerId="ADAL" clId="{178FB2EF-1354-4F26-B2E6-B31A8395313E}" dt="2022-11-01T12:44:30.808" v="2214" actId="478"/>
          <ac:picMkLst>
            <pc:docMk/>
            <pc:sldMk cId="2261598637" sldId="1899"/>
            <ac:picMk id="10" creationId="{7306E921-13D3-2954-732D-48B4D8EC8376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4:58:49.925" v="6499" actId="208"/>
        <pc:sldMkLst>
          <pc:docMk/>
          <pc:sldMk cId="3357363268" sldId="1900"/>
        </pc:sldMkLst>
        <pc:spChg chg="del">
          <ac:chgData name="Yoel Kortick" userId="167978f5-7f40-4909-85d5-d4149554ad4e" providerId="ADAL" clId="{178FB2EF-1354-4F26-B2E6-B31A8395313E}" dt="2022-11-01T12:44:44.472" v="2221" actId="478"/>
          <ac:spMkLst>
            <pc:docMk/>
            <pc:sldMk cId="3357363268" sldId="1900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178FB2EF-1354-4F26-B2E6-B31A8395313E}" dt="2022-11-01T12:44:45.195" v="2222" actId="478"/>
          <ac:spMkLst>
            <pc:docMk/>
            <pc:sldMk cId="3357363268" sldId="1900"/>
            <ac:spMk id="6" creationId="{D784B8BA-AB7B-79A0-1B2B-E27AE50C62E2}"/>
          </ac:spMkLst>
        </pc:spChg>
        <pc:spChg chg="add mod">
          <ac:chgData name="Yoel Kortick" userId="167978f5-7f40-4909-85d5-d4149554ad4e" providerId="ADAL" clId="{178FB2EF-1354-4F26-B2E6-B31A8395313E}" dt="2022-11-01T12:48:25.067" v="2635" actId="1036"/>
          <ac:spMkLst>
            <pc:docMk/>
            <pc:sldMk cId="3357363268" sldId="1900"/>
            <ac:spMk id="11" creationId="{CEE48300-2D3D-22B3-1831-25FE53CCEF45}"/>
          </ac:spMkLst>
        </pc:spChg>
        <pc:spChg chg="add">
          <ac:chgData name="Yoel Kortick" userId="167978f5-7f40-4909-85d5-d4149554ad4e" providerId="ADAL" clId="{178FB2EF-1354-4F26-B2E6-B31A8395313E}" dt="2022-11-01T14:58:32.357" v="6496" actId="11529"/>
          <ac:spMkLst>
            <pc:docMk/>
            <pc:sldMk cId="3357363268" sldId="1900"/>
            <ac:spMk id="12" creationId="{953F079D-2280-6B34-542C-6F688519BEB7}"/>
          </ac:spMkLst>
        </pc:spChg>
        <pc:picChg chg="add del">
          <ac:chgData name="Yoel Kortick" userId="167978f5-7f40-4909-85d5-d4149554ad4e" providerId="ADAL" clId="{178FB2EF-1354-4F26-B2E6-B31A8395313E}" dt="2022-11-01T12:44:49.915" v="2224" actId="22"/>
          <ac:picMkLst>
            <pc:docMk/>
            <pc:sldMk cId="3357363268" sldId="1900"/>
            <ac:picMk id="8" creationId="{BD6D3CD5-67F7-C696-DB0F-DB62B17D6E0E}"/>
          </ac:picMkLst>
        </pc:picChg>
        <pc:picChg chg="add mod">
          <ac:chgData name="Yoel Kortick" userId="167978f5-7f40-4909-85d5-d4149554ad4e" providerId="ADAL" clId="{178FB2EF-1354-4F26-B2E6-B31A8395313E}" dt="2022-11-01T12:45:37.464" v="2228" actId="208"/>
          <ac:picMkLst>
            <pc:docMk/>
            <pc:sldMk cId="3357363268" sldId="1900"/>
            <ac:picMk id="10" creationId="{9F40F394-100D-5CB0-6DA1-4B37B6638E3F}"/>
          </ac:picMkLst>
        </pc:picChg>
        <pc:cxnChg chg="add mod">
          <ac:chgData name="Yoel Kortick" userId="167978f5-7f40-4909-85d5-d4149554ad4e" providerId="ADAL" clId="{178FB2EF-1354-4F26-B2E6-B31A8395313E}" dt="2022-11-01T14:58:49.925" v="6499" actId="208"/>
          <ac:cxnSpMkLst>
            <pc:docMk/>
            <pc:sldMk cId="3357363268" sldId="1900"/>
            <ac:cxnSpMk id="14" creationId="{87003123-DEB4-1A7E-75F5-21DC0D70D388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3:17:51.252" v="3741" actId="208"/>
        <pc:sldMkLst>
          <pc:docMk/>
          <pc:sldMk cId="2738713515" sldId="1901"/>
        </pc:sldMkLst>
        <pc:spChg chg="mod">
          <ac:chgData name="Yoel Kortick" userId="167978f5-7f40-4909-85d5-d4149554ad4e" providerId="ADAL" clId="{178FB2EF-1354-4F26-B2E6-B31A8395313E}" dt="2022-11-01T12:51:41.734" v="2780" actId="20577"/>
          <ac:spMkLst>
            <pc:docMk/>
            <pc:sldMk cId="2738713515" sldId="1901"/>
            <ac:spMk id="4" creationId="{7DCC24B9-304C-43F8-A814-5ED2034E8A02}"/>
          </ac:spMkLst>
        </pc:spChg>
        <pc:picChg chg="add del mod">
          <ac:chgData name="Yoel Kortick" userId="167978f5-7f40-4909-85d5-d4149554ad4e" providerId="ADAL" clId="{178FB2EF-1354-4F26-B2E6-B31A8395313E}" dt="2022-11-01T13:17:26.112" v="3723" actId="478"/>
          <ac:picMkLst>
            <pc:docMk/>
            <pc:sldMk cId="2738713515" sldId="1901"/>
            <ac:picMk id="6" creationId="{82C50BD2-9070-EF3D-8488-3929777D5AF8}"/>
          </ac:picMkLst>
        </pc:picChg>
        <pc:picChg chg="add mod ord">
          <ac:chgData name="Yoel Kortick" userId="167978f5-7f40-4909-85d5-d4149554ad4e" providerId="ADAL" clId="{178FB2EF-1354-4F26-B2E6-B31A8395313E}" dt="2022-11-01T13:17:51.252" v="3741" actId="208"/>
          <ac:picMkLst>
            <pc:docMk/>
            <pc:sldMk cId="2738713515" sldId="1901"/>
            <ac:picMk id="11" creationId="{939D027B-C922-59C2-74D9-5FF159EC512A}"/>
          </ac:picMkLst>
        </pc:picChg>
        <pc:cxnChg chg="add mod">
          <ac:chgData name="Yoel Kortick" userId="167978f5-7f40-4909-85d5-d4149554ad4e" providerId="ADAL" clId="{178FB2EF-1354-4F26-B2E6-B31A8395313E}" dt="2022-11-01T13:17:48.036" v="3740" actId="1076"/>
          <ac:cxnSpMkLst>
            <pc:docMk/>
            <pc:sldMk cId="2738713515" sldId="1901"/>
            <ac:cxnSpMk id="8" creationId="{33FBFFC0-C7BE-EB9E-547B-24F325F136F1}"/>
          </ac:cxnSpMkLst>
        </pc:cxnChg>
        <pc:cxnChg chg="add mod">
          <ac:chgData name="Yoel Kortick" userId="167978f5-7f40-4909-85d5-d4149554ad4e" providerId="ADAL" clId="{178FB2EF-1354-4F26-B2E6-B31A8395313E}" dt="2022-11-01T13:17:44.605" v="3739" actId="1076"/>
          <ac:cxnSpMkLst>
            <pc:docMk/>
            <pc:sldMk cId="2738713515" sldId="1901"/>
            <ac:cxnSpMk id="9" creationId="{09040A7B-6667-1989-941C-277321AD1961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3:33:14.893" v="4073" actId="1036"/>
        <pc:sldMkLst>
          <pc:docMk/>
          <pc:sldMk cId="134878990" sldId="1902"/>
        </pc:sldMkLst>
        <pc:spChg chg="mod">
          <ac:chgData name="Yoel Kortick" userId="167978f5-7f40-4909-85d5-d4149554ad4e" providerId="ADAL" clId="{178FB2EF-1354-4F26-B2E6-B31A8395313E}" dt="2022-11-01T13:05:49.173" v="3132" actId="255"/>
          <ac:spMkLst>
            <pc:docMk/>
            <pc:sldMk cId="134878990" sldId="1902"/>
            <ac:spMk id="4" creationId="{7DCC24B9-304C-43F8-A814-5ED2034E8A02}"/>
          </ac:spMkLst>
        </pc:spChg>
        <pc:picChg chg="del">
          <ac:chgData name="Yoel Kortick" userId="167978f5-7f40-4909-85d5-d4149554ad4e" providerId="ADAL" clId="{178FB2EF-1354-4F26-B2E6-B31A8395313E}" dt="2022-11-01T13:03:55.247" v="3049" actId="478"/>
          <ac:picMkLst>
            <pc:docMk/>
            <pc:sldMk cId="134878990" sldId="1902"/>
            <ac:picMk id="6" creationId="{82C50BD2-9070-EF3D-8488-3929777D5AF8}"/>
          </ac:picMkLst>
        </pc:picChg>
        <pc:picChg chg="add mod ord">
          <ac:chgData name="Yoel Kortick" userId="167978f5-7f40-4909-85d5-d4149554ad4e" providerId="ADAL" clId="{178FB2EF-1354-4F26-B2E6-B31A8395313E}" dt="2022-11-01T13:06:25.414" v="3168" actId="167"/>
          <ac:picMkLst>
            <pc:docMk/>
            <pc:sldMk cId="134878990" sldId="1902"/>
            <ac:picMk id="7" creationId="{A6A5AD5F-63F3-21E4-8625-1F82C8489E60}"/>
          </ac:picMkLst>
        </pc:picChg>
        <pc:picChg chg="add mod ord">
          <ac:chgData name="Yoel Kortick" userId="167978f5-7f40-4909-85d5-d4149554ad4e" providerId="ADAL" clId="{178FB2EF-1354-4F26-B2E6-B31A8395313E}" dt="2022-11-01T13:06:23.208" v="3167" actId="167"/>
          <ac:picMkLst>
            <pc:docMk/>
            <pc:sldMk cId="134878990" sldId="1902"/>
            <ac:picMk id="11" creationId="{EF0DA9B5-7302-FC22-4C33-9A3BC0522E5C}"/>
          </ac:picMkLst>
        </pc:picChg>
        <pc:cxnChg chg="del mod">
          <ac:chgData name="Yoel Kortick" userId="167978f5-7f40-4909-85d5-d4149554ad4e" providerId="ADAL" clId="{178FB2EF-1354-4F26-B2E6-B31A8395313E}" dt="2022-11-01T13:33:00.701" v="4066" actId="478"/>
          <ac:cxnSpMkLst>
            <pc:docMk/>
            <pc:sldMk cId="134878990" sldId="1902"/>
            <ac:cxnSpMk id="8" creationId="{33FBFFC0-C7BE-EB9E-547B-24F325F136F1}"/>
          </ac:cxnSpMkLst>
        </pc:cxnChg>
        <pc:cxnChg chg="del">
          <ac:chgData name="Yoel Kortick" userId="167978f5-7f40-4909-85d5-d4149554ad4e" providerId="ADAL" clId="{178FB2EF-1354-4F26-B2E6-B31A8395313E}" dt="2022-11-01T13:04:53.721" v="3126" actId="478"/>
          <ac:cxnSpMkLst>
            <pc:docMk/>
            <pc:sldMk cId="134878990" sldId="1902"/>
            <ac:cxnSpMk id="9" creationId="{09040A7B-6667-1989-941C-277321AD1961}"/>
          </ac:cxnSpMkLst>
        </pc:cxnChg>
        <pc:cxnChg chg="add del mod">
          <ac:chgData name="Yoel Kortick" userId="167978f5-7f40-4909-85d5-d4149554ad4e" providerId="ADAL" clId="{178FB2EF-1354-4F26-B2E6-B31A8395313E}" dt="2022-11-01T13:32:58.507" v="4065" actId="478"/>
          <ac:cxnSpMkLst>
            <pc:docMk/>
            <pc:sldMk cId="134878990" sldId="1902"/>
            <ac:cxnSpMk id="12" creationId="{E92CC6EB-9971-F76C-5C03-C23BD287DA7A}"/>
          </ac:cxnSpMkLst>
        </pc:cxnChg>
        <pc:cxnChg chg="add del mod">
          <ac:chgData name="Yoel Kortick" userId="167978f5-7f40-4909-85d5-d4149554ad4e" providerId="ADAL" clId="{178FB2EF-1354-4F26-B2E6-B31A8395313E}" dt="2022-11-01T13:33:03.200" v="4067" actId="478"/>
          <ac:cxnSpMkLst>
            <pc:docMk/>
            <pc:sldMk cId="134878990" sldId="1902"/>
            <ac:cxnSpMk id="13" creationId="{7C87FC1F-8CDC-345D-CA3E-004CEE3D8491}"/>
          </ac:cxnSpMkLst>
        </pc:cxnChg>
        <pc:cxnChg chg="add mod">
          <ac:chgData name="Yoel Kortick" userId="167978f5-7f40-4909-85d5-d4149554ad4e" providerId="ADAL" clId="{178FB2EF-1354-4F26-B2E6-B31A8395313E}" dt="2022-11-01T13:33:10.983" v="4072" actId="1037"/>
          <ac:cxnSpMkLst>
            <pc:docMk/>
            <pc:sldMk cId="134878990" sldId="1902"/>
            <ac:cxnSpMk id="14" creationId="{FDA1D8C0-F0B3-471C-0CEB-4A24C065F669}"/>
          </ac:cxnSpMkLst>
        </pc:cxnChg>
        <pc:cxnChg chg="add mod">
          <ac:chgData name="Yoel Kortick" userId="167978f5-7f40-4909-85d5-d4149554ad4e" providerId="ADAL" clId="{178FB2EF-1354-4F26-B2E6-B31A8395313E}" dt="2022-11-01T13:33:03.775" v="4068"/>
          <ac:cxnSpMkLst>
            <pc:docMk/>
            <pc:sldMk cId="134878990" sldId="1902"/>
            <ac:cxnSpMk id="15" creationId="{BA8D8C28-B72C-EBF9-E365-11BED3443757}"/>
          </ac:cxnSpMkLst>
        </pc:cxnChg>
        <pc:cxnChg chg="add mod">
          <ac:chgData name="Yoel Kortick" userId="167978f5-7f40-4909-85d5-d4149554ad4e" providerId="ADAL" clId="{178FB2EF-1354-4F26-B2E6-B31A8395313E}" dt="2022-11-01T13:33:14.893" v="4073" actId="1036"/>
          <ac:cxnSpMkLst>
            <pc:docMk/>
            <pc:sldMk cId="134878990" sldId="1902"/>
            <ac:cxnSpMk id="16" creationId="{AC8F0CFD-4346-4A6F-8181-9BC58D5A7172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3:09:43.033" v="3422" actId="14100"/>
        <pc:sldMkLst>
          <pc:docMk/>
          <pc:sldMk cId="296552554" sldId="1903"/>
        </pc:sldMkLst>
        <pc:spChg chg="del">
          <ac:chgData name="Yoel Kortick" userId="167978f5-7f40-4909-85d5-d4149554ad4e" providerId="ADAL" clId="{178FB2EF-1354-4F26-B2E6-B31A8395313E}" dt="2022-11-01T13:08:25.632" v="3309" actId="478"/>
          <ac:spMkLst>
            <pc:docMk/>
            <pc:sldMk cId="296552554" sldId="1903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178FB2EF-1354-4F26-B2E6-B31A8395313E}" dt="2022-11-01T13:08:26.880" v="3310" actId="478"/>
          <ac:spMkLst>
            <pc:docMk/>
            <pc:sldMk cId="296552554" sldId="1903"/>
            <ac:spMk id="6" creationId="{9EA08D24-2332-53ED-C308-5B7D33D06DF6}"/>
          </ac:spMkLst>
        </pc:spChg>
        <pc:spChg chg="add mod">
          <ac:chgData name="Yoel Kortick" userId="167978f5-7f40-4909-85d5-d4149554ad4e" providerId="ADAL" clId="{178FB2EF-1354-4F26-B2E6-B31A8395313E}" dt="2022-11-01T13:09:29.728" v="3420" actId="14100"/>
          <ac:spMkLst>
            <pc:docMk/>
            <pc:sldMk cId="296552554" sldId="1903"/>
            <ac:spMk id="9" creationId="{1C407108-4F1F-E484-39E1-A8A94A37E3C2}"/>
          </ac:spMkLst>
        </pc:spChg>
        <pc:spChg chg="add mod">
          <ac:chgData name="Yoel Kortick" userId="167978f5-7f40-4909-85d5-d4149554ad4e" providerId="ADAL" clId="{178FB2EF-1354-4F26-B2E6-B31A8395313E}" dt="2022-11-01T13:09:43.033" v="3422" actId="14100"/>
          <ac:spMkLst>
            <pc:docMk/>
            <pc:sldMk cId="296552554" sldId="1903"/>
            <ac:spMk id="10" creationId="{CECF9D36-0433-B860-A0C5-7638DB2F6E6A}"/>
          </ac:spMkLst>
        </pc:spChg>
        <pc:picChg chg="add mod">
          <ac:chgData name="Yoel Kortick" userId="167978f5-7f40-4909-85d5-d4149554ad4e" providerId="ADAL" clId="{178FB2EF-1354-4F26-B2E6-B31A8395313E}" dt="2022-11-01T13:08:53.813" v="3312" actId="208"/>
          <ac:picMkLst>
            <pc:docMk/>
            <pc:sldMk cId="296552554" sldId="1903"/>
            <ac:picMk id="8" creationId="{17439995-32C6-879E-5CF3-8ADCF5AE4367}"/>
          </ac:picMkLst>
        </pc:picChg>
      </pc:sldChg>
      <pc:sldChg chg="addSp modSp add mod">
        <pc:chgData name="Yoel Kortick" userId="167978f5-7f40-4909-85d5-d4149554ad4e" providerId="ADAL" clId="{178FB2EF-1354-4F26-B2E6-B31A8395313E}" dt="2022-11-01T13:13:17.166" v="3547" actId="11529"/>
        <pc:sldMkLst>
          <pc:docMk/>
          <pc:sldMk cId="2773580518" sldId="1904"/>
        </pc:sldMkLst>
        <pc:spChg chg="mod">
          <ac:chgData name="Yoel Kortick" userId="167978f5-7f40-4909-85d5-d4149554ad4e" providerId="ADAL" clId="{178FB2EF-1354-4F26-B2E6-B31A8395313E}" dt="2022-11-01T13:12:39.156" v="3540" actId="20577"/>
          <ac:spMkLst>
            <pc:docMk/>
            <pc:sldMk cId="2773580518" sldId="1904"/>
            <ac:spMk id="4" creationId="{7DCC24B9-304C-43F8-A814-5ED2034E8A02}"/>
          </ac:spMkLst>
        </pc:spChg>
        <pc:spChg chg="add">
          <ac:chgData name="Yoel Kortick" userId="167978f5-7f40-4909-85d5-d4149554ad4e" providerId="ADAL" clId="{178FB2EF-1354-4F26-B2E6-B31A8395313E}" dt="2022-11-01T13:12:56.278" v="3544" actId="11529"/>
          <ac:spMkLst>
            <pc:docMk/>
            <pc:sldMk cId="2773580518" sldId="1904"/>
            <ac:spMk id="7" creationId="{1B7BD60C-4FB8-2CDD-2E8A-E69BBC01E822}"/>
          </ac:spMkLst>
        </pc:spChg>
        <pc:spChg chg="add">
          <ac:chgData name="Yoel Kortick" userId="167978f5-7f40-4909-85d5-d4149554ad4e" providerId="ADAL" clId="{178FB2EF-1354-4F26-B2E6-B31A8395313E}" dt="2022-11-01T13:13:01.019" v="3545" actId="11529"/>
          <ac:spMkLst>
            <pc:docMk/>
            <pc:sldMk cId="2773580518" sldId="1904"/>
            <ac:spMk id="8" creationId="{2DC81436-0AB5-8B0A-2B42-8FA1CDF46F3A}"/>
          </ac:spMkLst>
        </pc:spChg>
        <pc:spChg chg="add">
          <ac:chgData name="Yoel Kortick" userId="167978f5-7f40-4909-85d5-d4149554ad4e" providerId="ADAL" clId="{178FB2EF-1354-4F26-B2E6-B31A8395313E}" dt="2022-11-01T13:13:08.978" v="3546" actId="11529"/>
          <ac:spMkLst>
            <pc:docMk/>
            <pc:sldMk cId="2773580518" sldId="1904"/>
            <ac:spMk id="9" creationId="{DEBE80CE-7B85-1EF6-3681-04C1AF3CC44E}"/>
          </ac:spMkLst>
        </pc:spChg>
        <pc:spChg chg="add">
          <ac:chgData name="Yoel Kortick" userId="167978f5-7f40-4909-85d5-d4149554ad4e" providerId="ADAL" clId="{178FB2EF-1354-4F26-B2E6-B31A8395313E}" dt="2022-11-01T13:13:17.166" v="3547" actId="11529"/>
          <ac:spMkLst>
            <pc:docMk/>
            <pc:sldMk cId="2773580518" sldId="1904"/>
            <ac:spMk id="10" creationId="{36C65EBC-8AD3-6ED6-5A23-267FBC988891}"/>
          </ac:spMkLst>
        </pc:spChg>
        <pc:picChg chg="add mod">
          <ac:chgData name="Yoel Kortick" userId="167978f5-7f40-4909-85d5-d4149554ad4e" providerId="ADAL" clId="{178FB2EF-1354-4F26-B2E6-B31A8395313E}" dt="2022-11-01T13:12:47.114" v="3543" actId="208"/>
          <ac:picMkLst>
            <pc:docMk/>
            <pc:sldMk cId="2773580518" sldId="1904"/>
            <ac:picMk id="6" creationId="{B2CF9580-5C3E-520B-B481-0C69E2D79029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3479864980" sldId="1905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479864980" sldId="1905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3:15:37.166" v="3720" actId="478"/>
          <ac:spMkLst>
            <pc:docMk/>
            <pc:sldMk cId="3479864980" sldId="1905"/>
            <ac:spMk id="7" creationId="{1B7BD60C-4FB8-2CDD-2E8A-E69BBC01E822}"/>
          </ac:spMkLst>
        </pc:spChg>
        <pc:spChg chg="mod">
          <ac:chgData name="Yoel Kortick" userId="167978f5-7f40-4909-85d5-d4149554ad4e" providerId="ADAL" clId="{178FB2EF-1354-4F26-B2E6-B31A8395313E}" dt="2022-11-01T13:18:54.011" v="3756" actId="1076"/>
          <ac:spMkLst>
            <pc:docMk/>
            <pc:sldMk cId="3479864980" sldId="1905"/>
            <ac:spMk id="8" creationId="{2DC81436-0AB5-8B0A-2B42-8FA1CDF46F3A}"/>
          </ac:spMkLst>
        </pc:spChg>
        <pc:spChg chg="del">
          <ac:chgData name="Yoel Kortick" userId="167978f5-7f40-4909-85d5-d4149554ad4e" providerId="ADAL" clId="{178FB2EF-1354-4F26-B2E6-B31A8395313E}" dt="2022-11-01T13:15:41.896" v="3721" actId="478"/>
          <ac:spMkLst>
            <pc:docMk/>
            <pc:sldMk cId="3479864980" sldId="1905"/>
            <ac:spMk id="9" creationId="{DEBE80CE-7B85-1EF6-3681-04C1AF3CC44E}"/>
          </ac:spMkLst>
        </pc:spChg>
        <pc:spChg chg="mod">
          <ac:chgData name="Yoel Kortick" userId="167978f5-7f40-4909-85d5-d4149554ad4e" providerId="ADAL" clId="{178FB2EF-1354-4F26-B2E6-B31A8395313E}" dt="2022-11-01T13:19:06.027" v="3760" actId="1076"/>
          <ac:spMkLst>
            <pc:docMk/>
            <pc:sldMk cId="3479864980" sldId="1905"/>
            <ac:spMk id="10" creationId="{36C65EBC-8AD3-6ED6-5A23-267FBC988891}"/>
          </ac:spMkLst>
        </pc:spChg>
        <pc:spChg chg="add mod">
          <ac:chgData name="Yoel Kortick" userId="167978f5-7f40-4909-85d5-d4149554ad4e" providerId="ADAL" clId="{178FB2EF-1354-4F26-B2E6-B31A8395313E}" dt="2022-11-01T13:19:14.581" v="3763" actId="14100"/>
          <ac:spMkLst>
            <pc:docMk/>
            <pc:sldMk cId="3479864980" sldId="1905"/>
            <ac:spMk id="14" creationId="{53E3B1DC-9C61-022C-8F5E-80B5733D4B33}"/>
          </ac:spMkLst>
        </pc:spChg>
        <pc:picChg chg="del">
          <ac:chgData name="Yoel Kortick" userId="167978f5-7f40-4909-85d5-d4149554ad4e" providerId="ADAL" clId="{178FB2EF-1354-4F26-B2E6-B31A8395313E}" dt="2022-11-01T13:14:56.852" v="3705" actId="478"/>
          <ac:picMkLst>
            <pc:docMk/>
            <pc:sldMk cId="3479864980" sldId="1905"/>
            <ac:picMk id="6" creationId="{B2CF9580-5C3E-520B-B481-0C69E2D79029}"/>
          </ac:picMkLst>
        </pc:picChg>
        <pc:picChg chg="add del mod ord">
          <ac:chgData name="Yoel Kortick" userId="167978f5-7f40-4909-85d5-d4149554ad4e" providerId="ADAL" clId="{178FB2EF-1354-4F26-B2E6-B31A8395313E}" dt="2022-11-01T13:18:40.177" v="3742" actId="478"/>
          <ac:picMkLst>
            <pc:docMk/>
            <pc:sldMk cId="3479864980" sldId="1905"/>
            <ac:picMk id="11" creationId="{3B0CB9C4-1736-37C9-C2E3-9BA1C4CA1CC4}"/>
          </ac:picMkLst>
        </pc:picChg>
        <pc:picChg chg="add del mod ord">
          <ac:chgData name="Yoel Kortick" userId="167978f5-7f40-4909-85d5-d4149554ad4e" providerId="ADAL" clId="{178FB2EF-1354-4F26-B2E6-B31A8395313E}" dt="2022-11-01T13:20:05.897" v="3768" actId="478"/>
          <ac:picMkLst>
            <pc:docMk/>
            <pc:sldMk cId="3479864980" sldId="1905"/>
            <ac:picMk id="13" creationId="{92A84BAE-9B8C-3393-C048-8C73A6A634BB}"/>
          </ac:picMkLst>
        </pc:picChg>
        <pc:picChg chg="add mod ord">
          <ac:chgData name="Yoel Kortick" userId="167978f5-7f40-4909-85d5-d4149554ad4e" providerId="ADAL" clId="{178FB2EF-1354-4F26-B2E6-B31A8395313E}" dt="2022-11-01T13:20:58.788" v="3789" actId="208"/>
          <ac:picMkLst>
            <pc:docMk/>
            <pc:sldMk cId="3479864980" sldId="1905"/>
            <ac:picMk id="16" creationId="{C4A70048-9C4E-8D2E-66B3-83EA13AEC21B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0:01.454" v="6512" actId="20577"/>
        <pc:sldMkLst>
          <pc:docMk/>
          <pc:sldMk cId="2699356615" sldId="1906"/>
        </pc:sldMkLst>
        <pc:spChg chg="mod">
          <ac:chgData name="Yoel Kortick" userId="167978f5-7f40-4909-85d5-d4149554ad4e" providerId="ADAL" clId="{178FB2EF-1354-4F26-B2E6-B31A8395313E}" dt="2022-11-01T15:00:01.454" v="6512" actId="20577"/>
          <ac:spMkLst>
            <pc:docMk/>
            <pc:sldMk cId="2699356615" sldId="1906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3:22:46.116" v="3903" actId="478"/>
          <ac:spMkLst>
            <pc:docMk/>
            <pc:sldMk cId="2699356615" sldId="1906"/>
            <ac:spMk id="8" creationId="{2DC81436-0AB5-8B0A-2B42-8FA1CDF46F3A}"/>
          </ac:spMkLst>
        </pc:spChg>
        <pc:spChg chg="del">
          <ac:chgData name="Yoel Kortick" userId="167978f5-7f40-4909-85d5-d4149554ad4e" providerId="ADAL" clId="{178FB2EF-1354-4F26-B2E6-B31A8395313E}" dt="2022-11-01T13:22:46.116" v="3903" actId="478"/>
          <ac:spMkLst>
            <pc:docMk/>
            <pc:sldMk cId="2699356615" sldId="1906"/>
            <ac:spMk id="10" creationId="{36C65EBC-8AD3-6ED6-5A23-267FBC988891}"/>
          </ac:spMkLst>
        </pc:spChg>
        <pc:spChg chg="del">
          <ac:chgData name="Yoel Kortick" userId="167978f5-7f40-4909-85d5-d4149554ad4e" providerId="ADAL" clId="{178FB2EF-1354-4F26-B2E6-B31A8395313E}" dt="2022-11-01T13:22:46.116" v="3903" actId="478"/>
          <ac:spMkLst>
            <pc:docMk/>
            <pc:sldMk cId="2699356615" sldId="1906"/>
            <ac:spMk id="14" creationId="{53E3B1DC-9C61-022C-8F5E-80B5733D4B33}"/>
          </ac:spMkLst>
        </pc:spChg>
        <pc:picChg chg="add del mod">
          <ac:chgData name="Yoel Kortick" userId="167978f5-7f40-4909-85d5-d4149554ad4e" providerId="ADAL" clId="{178FB2EF-1354-4F26-B2E6-B31A8395313E}" dt="2022-11-01T13:23:06.264" v="3908" actId="478"/>
          <ac:picMkLst>
            <pc:docMk/>
            <pc:sldMk cId="2699356615" sldId="1906"/>
            <ac:picMk id="6" creationId="{03C771C2-E4B8-FFDC-6CD6-E9515511636D}"/>
          </ac:picMkLst>
        </pc:picChg>
        <pc:picChg chg="add mod">
          <ac:chgData name="Yoel Kortick" userId="167978f5-7f40-4909-85d5-d4149554ad4e" providerId="ADAL" clId="{178FB2EF-1354-4F26-B2E6-B31A8395313E}" dt="2022-11-01T13:23:11.403" v="3919" actId="208"/>
          <ac:picMkLst>
            <pc:docMk/>
            <pc:sldMk cId="2699356615" sldId="1906"/>
            <ac:picMk id="9" creationId="{D4D7C3B9-996F-5F13-6421-D8B25B43B431}"/>
          </ac:picMkLst>
        </pc:picChg>
        <pc:picChg chg="del">
          <ac:chgData name="Yoel Kortick" userId="167978f5-7f40-4909-85d5-d4149554ad4e" providerId="ADAL" clId="{178FB2EF-1354-4F26-B2E6-B31A8395313E}" dt="2022-11-01T13:22:12.397" v="3793" actId="478"/>
          <ac:picMkLst>
            <pc:docMk/>
            <pc:sldMk cId="2699356615" sldId="1906"/>
            <ac:picMk id="16" creationId="{C4A70048-9C4E-8D2E-66B3-83EA13AEC21B}"/>
          </ac:picMkLst>
        </pc:picChg>
        <pc:cxnChg chg="add mod">
          <ac:chgData name="Yoel Kortick" userId="167978f5-7f40-4909-85d5-d4149554ad4e" providerId="ADAL" clId="{178FB2EF-1354-4F26-B2E6-B31A8395313E}" dt="2022-11-01T13:23:26.300" v="3927" actId="1038"/>
          <ac:cxnSpMkLst>
            <pc:docMk/>
            <pc:sldMk cId="2699356615" sldId="1906"/>
            <ac:cxnSpMk id="11" creationId="{28A81ABC-2909-9ECF-ACF4-A7F055C947D7}"/>
          </ac:cxnSpMkLst>
        </pc:cxnChg>
        <pc:cxnChg chg="add mod">
          <ac:chgData name="Yoel Kortick" userId="167978f5-7f40-4909-85d5-d4149554ad4e" providerId="ADAL" clId="{178FB2EF-1354-4F26-B2E6-B31A8395313E}" dt="2022-11-01T13:23:33.952" v="3937" actId="1037"/>
          <ac:cxnSpMkLst>
            <pc:docMk/>
            <pc:sldMk cId="2699356615" sldId="1906"/>
            <ac:cxnSpMk id="12" creationId="{43BBED84-E2C3-BF9C-67E7-C3A7E1BDC5B3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3:30:21.968" v="4064" actId="1076"/>
        <pc:sldMkLst>
          <pc:docMk/>
          <pc:sldMk cId="616370484" sldId="1907"/>
        </pc:sldMkLst>
        <pc:spChg chg="mod">
          <ac:chgData name="Yoel Kortick" userId="167978f5-7f40-4909-85d5-d4149554ad4e" providerId="ADAL" clId="{178FB2EF-1354-4F26-B2E6-B31A8395313E}" dt="2022-11-01T13:26:37.472" v="3997" actId="20577"/>
          <ac:spMkLst>
            <pc:docMk/>
            <pc:sldMk cId="616370484" sldId="1907"/>
            <ac:spMk id="4" creationId="{7DCC24B9-304C-43F8-A814-5ED2034E8A02}"/>
          </ac:spMkLst>
        </pc:spChg>
        <pc:picChg chg="add del">
          <ac:chgData name="Yoel Kortick" userId="167978f5-7f40-4909-85d5-d4149554ad4e" providerId="ADAL" clId="{178FB2EF-1354-4F26-B2E6-B31A8395313E}" dt="2022-11-01T13:26:45.823" v="4000" actId="22"/>
          <ac:picMkLst>
            <pc:docMk/>
            <pc:sldMk cId="616370484" sldId="1907"/>
            <ac:picMk id="6" creationId="{64C5A031-08D2-E56C-BCB1-DFBC51717F24}"/>
          </ac:picMkLst>
        </pc:picChg>
        <pc:picChg chg="add mod ord">
          <ac:chgData name="Yoel Kortick" userId="167978f5-7f40-4909-85d5-d4149554ad4e" providerId="ADAL" clId="{178FB2EF-1354-4F26-B2E6-B31A8395313E}" dt="2022-11-01T13:27:05.621" v="4005" actId="167"/>
          <ac:picMkLst>
            <pc:docMk/>
            <pc:sldMk cId="616370484" sldId="1907"/>
            <ac:picMk id="8" creationId="{D3C59D00-5A72-CC39-2B58-898A92F09BB4}"/>
          </ac:picMkLst>
        </pc:picChg>
        <pc:picChg chg="del">
          <ac:chgData name="Yoel Kortick" userId="167978f5-7f40-4909-85d5-d4149554ad4e" providerId="ADAL" clId="{178FB2EF-1354-4F26-B2E6-B31A8395313E}" dt="2022-11-01T13:26:40.026" v="3998" actId="478"/>
          <ac:picMkLst>
            <pc:docMk/>
            <pc:sldMk cId="616370484" sldId="1907"/>
            <ac:picMk id="9" creationId="{D4D7C3B9-996F-5F13-6421-D8B25B43B431}"/>
          </ac:picMkLst>
        </pc:picChg>
        <pc:picChg chg="add del">
          <ac:chgData name="Yoel Kortick" userId="167978f5-7f40-4909-85d5-d4149554ad4e" providerId="ADAL" clId="{178FB2EF-1354-4F26-B2E6-B31A8395313E}" dt="2022-11-01T13:28:41.604" v="4018" actId="22"/>
          <ac:picMkLst>
            <pc:docMk/>
            <pc:sldMk cId="616370484" sldId="1907"/>
            <ac:picMk id="13" creationId="{6EB36E7E-E5B9-963C-A1B1-6120FDDE0C9B}"/>
          </ac:picMkLst>
        </pc:picChg>
        <pc:picChg chg="add mod ord">
          <ac:chgData name="Yoel Kortick" userId="167978f5-7f40-4909-85d5-d4149554ad4e" providerId="ADAL" clId="{178FB2EF-1354-4F26-B2E6-B31A8395313E}" dt="2022-11-01T13:29:49.778" v="4029" actId="167"/>
          <ac:picMkLst>
            <pc:docMk/>
            <pc:sldMk cId="616370484" sldId="1907"/>
            <ac:picMk id="15" creationId="{66996A09-903D-E0F4-7E9F-282B6E4C2CED}"/>
          </ac:picMkLst>
        </pc:picChg>
        <pc:cxnChg chg="mod">
          <ac:chgData name="Yoel Kortick" userId="167978f5-7f40-4909-85d5-d4149554ad4e" providerId="ADAL" clId="{178FB2EF-1354-4F26-B2E6-B31A8395313E}" dt="2022-11-01T13:30:04.442" v="4033" actId="14100"/>
          <ac:cxnSpMkLst>
            <pc:docMk/>
            <pc:sldMk cId="616370484" sldId="1907"/>
            <ac:cxnSpMk id="11" creationId="{28A81ABC-2909-9ECF-ACF4-A7F055C947D7}"/>
          </ac:cxnSpMkLst>
        </pc:cxnChg>
        <pc:cxnChg chg="mod">
          <ac:chgData name="Yoel Kortick" userId="167978f5-7f40-4909-85d5-d4149554ad4e" providerId="ADAL" clId="{178FB2EF-1354-4F26-B2E6-B31A8395313E}" dt="2022-11-01T13:29:55.432" v="4031" actId="1076"/>
          <ac:cxnSpMkLst>
            <pc:docMk/>
            <pc:sldMk cId="616370484" sldId="1907"/>
            <ac:cxnSpMk id="12" creationId="{43BBED84-E2C3-BF9C-67E7-C3A7E1BDC5B3}"/>
          </ac:cxnSpMkLst>
        </pc:cxnChg>
        <pc:cxnChg chg="add mod">
          <ac:chgData name="Yoel Kortick" userId="167978f5-7f40-4909-85d5-d4149554ad4e" providerId="ADAL" clId="{178FB2EF-1354-4F26-B2E6-B31A8395313E}" dt="2022-11-01T13:30:21.968" v="4064" actId="1076"/>
          <ac:cxnSpMkLst>
            <pc:docMk/>
            <pc:sldMk cId="616370484" sldId="1907"/>
            <ac:cxnSpMk id="18" creationId="{680F2D78-2EC8-F61B-D69C-4D02710B3917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4:08:22.799" v="5377"/>
        <pc:sldMkLst>
          <pc:docMk/>
          <pc:sldMk cId="3109593326" sldId="1908"/>
        </pc:sldMkLst>
        <pc:spChg chg="mod">
          <ac:chgData name="Yoel Kortick" userId="167978f5-7f40-4909-85d5-d4149554ad4e" providerId="ADAL" clId="{178FB2EF-1354-4F26-B2E6-B31A8395313E}" dt="2022-11-01T14:08:22.799" v="5377"/>
          <ac:spMkLst>
            <pc:docMk/>
            <pc:sldMk cId="3109593326" sldId="1908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4:06:57.059" v="5316" actId="20577"/>
          <ac:spMkLst>
            <pc:docMk/>
            <pc:sldMk cId="3109593326" sldId="1908"/>
            <ac:spMk id="4" creationId="{7DCC24B9-304C-43F8-A814-5ED2034E8A02}"/>
          </ac:spMkLst>
        </pc:spChg>
        <pc:picChg chg="add mod ord">
          <ac:chgData name="Yoel Kortick" userId="167978f5-7f40-4909-85d5-d4149554ad4e" providerId="ADAL" clId="{178FB2EF-1354-4F26-B2E6-B31A8395313E}" dt="2022-11-01T13:36:36.026" v="4280" actId="208"/>
          <ac:picMkLst>
            <pc:docMk/>
            <pc:sldMk cId="3109593326" sldId="1908"/>
            <ac:picMk id="6" creationId="{D449F8C1-5EB4-F2DE-9E16-FAFED53B6E7E}"/>
          </ac:picMkLst>
        </pc:picChg>
        <pc:picChg chg="del">
          <ac:chgData name="Yoel Kortick" userId="167978f5-7f40-4909-85d5-d4149554ad4e" providerId="ADAL" clId="{178FB2EF-1354-4F26-B2E6-B31A8395313E}" dt="2022-11-01T13:36:03.169" v="4273" actId="478"/>
          <ac:picMkLst>
            <pc:docMk/>
            <pc:sldMk cId="3109593326" sldId="1908"/>
            <ac:picMk id="8" creationId="{D3C59D00-5A72-CC39-2B58-898A92F09BB4}"/>
          </ac:picMkLst>
        </pc:picChg>
        <pc:picChg chg="del">
          <ac:chgData name="Yoel Kortick" userId="167978f5-7f40-4909-85d5-d4149554ad4e" providerId="ADAL" clId="{178FB2EF-1354-4F26-B2E6-B31A8395313E}" dt="2022-11-01T13:36:01.502" v="4272" actId="478"/>
          <ac:picMkLst>
            <pc:docMk/>
            <pc:sldMk cId="3109593326" sldId="1908"/>
            <ac:picMk id="15" creationId="{66996A09-903D-E0F4-7E9F-282B6E4C2CED}"/>
          </ac:picMkLst>
        </pc:picChg>
        <pc:cxnChg chg="del">
          <ac:chgData name="Yoel Kortick" userId="167978f5-7f40-4909-85d5-d4149554ad4e" providerId="ADAL" clId="{178FB2EF-1354-4F26-B2E6-B31A8395313E}" dt="2022-11-01T13:36:32.104" v="4279" actId="478"/>
          <ac:cxnSpMkLst>
            <pc:docMk/>
            <pc:sldMk cId="3109593326" sldId="1908"/>
            <ac:cxnSpMk id="11" creationId="{28A81ABC-2909-9ECF-ACF4-A7F055C947D7}"/>
          </ac:cxnSpMkLst>
        </pc:cxnChg>
        <pc:cxnChg chg="del">
          <ac:chgData name="Yoel Kortick" userId="167978f5-7f40-4909-85d5-d4149554ad4e" providerId="ADAL" clId="{178FB2EF-1354-4F26-B2E6-B31A8395313E}" dt="2022-11-01T13:36:29.603" v="4278" actId="478"/>
          <ac:cxnSpMkLst>
            <pc:docMk/>
            <pc:sldMk cId="3109593326" sldId="1908"/>
            <ac:cxnSpMk id="12" creationId="{43BBED84-E2C3-BF9C-67E7-C3A7E1BDC5B3}"/>
          </ac:cxnSpMkLst>
        </pc:cxnChg>
        <pc:cxnChg chg="mod">
          <ac:chgData name="Yoel Kortick" userId="167978f5-7f40-4909-85d5-d4149554ad4e" providerId="ADAL" clId="{178FB2EF-1354-4F26-B2E6-B31A8395313E}" dt="2022-11-01T13:36:27.056" v="4277" actId="1076"/>
          <ac:cxnSpMkLst>
            <pc:docMk/>
            <pc:sldMk cId="3109593326" sldId="1908"/>
            <ac:cxnSpMk id="18" creationId="{680F2D78-2EC8-F61B-D69C-4D02710B3917}"/>
          </ac:cxnSpMkLst>
        </pc:cxnChg>
      </pc:sldChg>
      <pc:sldChg chg="delSp modSp add mod">
        <pc:chgData name="Yoel Kortick" userId="167978f5-7f40-4909-85d5-d4149554ad4e" providerId="ADAL" clId="{178FB2EF-1354-4F26-B2E6-B31A8395313E}" dt="2022-11-01T14:08:26.815" v="5378"/>
        <pc:sldMkLst>
          <pc:docMk/>
          <pc:sldMk cId="226777139" sldId="1909"/>
        </pc:sldMkLst>
        <pc:spChg chg="mod">
          <ac:chgData name="Yoel Kortick" userId="167978f5-7f40-4909-85d5-d4149554ad4e" providerId="ADAL" clId="{178FB2EF-1354-4F26-B2E6-B31A8395313E}" dt="2022-11-01T14:08:26.815" v="5378"/>
          <ac:spMkLst>
            <pc:docMk/>
            <pc:sldMk cId="226777139" sldId="1909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3:36:56.758" v="4315" actId="20577"/>
          <ac:spMkLst>
            <pc:docMk/>
            <pc:sldMk cId="226777139" sldId="1909"/>
            <ac:spMk id="4" creationId="{7DCC24B9-304C-43F8-A814-5ED2034E8A02}"/>
          </ac:spMkLst>
        </pc:spChg>
        <pc:picChg chg="del">
          <ac:chgData name="Yoel Kortick" userId="167978f5-7f40-4909-85d5-d4149554ad4e" providerId="ADAL" clId="{178FB2EF-1354-4F26-B2E6-B31A8395313E}" dt="2022-11-01T13:36:47.327" v="4300" actId="478"/>
          <ac:picMkLst>
            <pc:docMk/>
            <pc:sldMk cId="226777139" sldId="1909"/>
            <ac:picMk id="8" creationId="{D3C59D00-5A72-CC39-2B58-898A92F09BB4}"/>
          </ac:picMkLst>
        </pc:picChg>
        <pc:picChg chg="mod">
          <ac:chgData name="Yoel Kortick" userId="167978f5-7f40-4909-85d5-d4149554ad4e" providerId="ADAL" clId="{178FB2EF-1354-4F26-B2E6-B31A8395313E}" dt="2022-11-01T13:37:01.073" v="4316" actId="1076"/>
          <ac:picMkLst>
            <pc:docMk/>
            <pc:sldMk cId="226777139" sldId="1909"/>
            <ac:picMk id="15" creationId="{66996A09-903D-E0F4-7E9F-282B6E4C2CED}"/>
          </ac:picMkLst>
        </pc:picChg>
        <pc:cxnChg chg="del">
          <ac:chgData name="Yoel Kortick" userId="167978f5-7f40-4909-85d5-d4149554ad4e" providerId="ADAL" clId="{178FB2EF-1354-4F26-B2E6-B31A8395313E}" dt="2022-11-01T13:37:09.926" v="4319" actId="478"/>
          <ac:cxnSpMkLst>
            <pc:docMk/>
            <pc:sldMk cId="226777139" sldId="1909"/>
            <ac:cxnSpMk id="11" creationId="{28A81ABC-2909-9ECF-ACF4-A7F055C947D7}"/>
          </ac:cxnSpMkLst>
        </pc:cxnChg>
        <pc:cxnChg chg="del">
          <ac:chgData name="Yoel Kortick" userId="167978f5-7f40-4909-85d5-d4149554ad4e" providerId="ADAL" clId="{178FB2EF-1354-4F26-B2E6-B31A8395313E}" dt="2022-11-01T13:37:07.580" v="4318" actId="478"/>
          <ac:cxnSpMkLst>
            <pc:docMk/>
            <pc:sldMk cId="226777139" sldId="1909"/>
            <ac:cxnSpMk id="12" creationId="{43BBED84-E2C3-BF9C-67E7-C3A7E1BDC5B3}"/>
          </ac:cxnSpMkLst>
        </pc:cxnChg>
        <pc:cxnChg chg="mod">
          <ac:chgData name="Yoel Kortick" userId="167978f5-7f40-4909-85d5-d4149554ad4e" providerId="ADAL" clId="{178FB2EF-1354-4F26-B2E6-B31A8395313E}" dt="2022-11-01T13:37:05.926" v="4317" actId="1076"/>
          <ac:cxnSpMkLst>
            <pc:docMk/>
            <pc:sldMk cId="226777139" sldId="1909"/>
            <ac:cxnSpMk id="18" creationId="{680F2D78-2EC8-F61B-D69C-4D02710B3917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3285338364" sldId="1910"/>
        </pc:sldMkLst>
        <pc:spChg chg="mod">
          <ac:chgData name="Yoel Kortick" userId="167978f5-7f40-4909-85d5-d4149554ad4e" providerId="ADAL" clId="{178FB2EF-1354-4F26-B2E6-B31A8395313E}" dt="2022-11-01T14:08:29.675" v="5379"/>
          <ac:spMkLst>
            <pc:docMk/>
            <pc:sldMk cId="3285338364" sldId="1910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285338364" sldId="1910"/>
            <ac:spMk id="4" creationId="{7DCC24B9-304C-43F8-A814-5ED2034E8A02}"/>
          </ac:spMkLst>
        </pc:spChg>
        <pc:picChg chg="add del">
          <ac:chgData name="Yoel Kortick" userId="167978f5-7f40-4909-85d5-d4149554ad4e" providerId="ADAL" clId="{178FB2EF-1354-4F26-B2E6-B31A8395313E}" dt="2022-11-01T13:40:46.415" v="4415" actId="22"/>
          <ac:picMkLst>
            <pc:docMk/>
            <pc:sldMk cId="3285338364" sldId="1910"/>
            <ac:picMk id="6" creationId="{870B91D8-3DF1-DAEE-FC05-779E859AC2AB}"/>
          </ac:picMkLst>
        </pc:picChg>
        <pc:picChg chg="del">
          <ac:chgData name="Yoel Kortick" userId="167978f5-7f40-4909-85d5-d4149554ad4e" providerId="ADAL" clId="{178FB2EF-1354-4F26-B2E6-B31A8395313E}" dt="2022-11-01T13:40:43.691" v="4413" actId="478"/>
          <ac:picMkLst>
            <pc:docMk/>
            <pc:sldMk cId="3285338364" sldId="1910"/>
            <ac:picMk id="15" creationId="{66996A09-903D-E0F4-7E9F-282B6E4C2CED}"/>
          </ac:picMkLst>
        </pc:picChg>
        <pc:cxnChg chg="del">
          <ac:chgData name="Yoel Kortick" userId="167978f5-7f40-4909-85d5-d4149554ad4e" providerId="ADAL" clId="{178FB2EF-1354-4F26-B2E6-B31A8395313E}" dt="2022-11-01T13:41:51.815" v="4596" actId="478"/>
          <ac:cxnSpMkLst>
            <pc:docMk/>
            <pc:sldMk cId="3285338364" sldId="1910"/>
            <ac:cxnSpMk id="18" creationId="{680F2D78-2EC8-F61B-D69C-4D02710B3917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3877693058" sldId="1911"/>
        </pc:sldMkLst>
        <pc:spChg chg="mod">
          <ac:chgData name="Yoel Kortick" userId="167978f5-7f40-4909-85d5-d4149554ad4e" providerId="ADAL" clId="{178FB2EF-1354-4F26-B2E6-B31A8395313E}" dt="2022-11-01T14:08:33.937" v="5380"/>
          <ac:spMkLst>
            <pc:docMk/>
            <pc:sldMk cId="3877693058" sldId="1911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877693058" sldId="1911"/>
            <ac:spMk id="4" creationId="{7DCC24B9-304C-43F8-A814-5ED2034E8A02}"/>
          </ac:spMkLst>
        </pc:spChg>
        <pc:spChg chg="add mod">
          <ac:chgData name="Yoel Kortick" userId="167978f5-7f40-4909-85d5-d4149554ad4e" providerId="ADAL" clId="{178FB2EF-1354-4F26-B2E6-B31A8395313E}" dt="2022-11-01T13:43:02.348" v="4684" actId="208"/>
          <ac:spMkLst>
            <pc:docMk/>
            <pc:sldMk cId="3877693058" sldId="1911"/>
            <ac:spMk id="9" creationId="{75C78C3E-0848-A5A7-74A6-01EE93BB1BE7}"/>
          </ac:spMkLst>
        </pc:spChg>
        <pc:spChg chg="add">
          <ac:chgData name="Yoel Kortick" userId="167978f5-7f40-4909-85d5-d4149554ad4e" providerId="ADAL" clId="{178FB2EF-1354-4F26-B2E6-B31A8395313E}" dt="2022-11-01T13:43:12.807" v="4685" actId="11529"/>
          <ac:spMkLst>
            <pc:docMk/>
            <pc:sldMk cId="3877693058" sldId="1911"/>
            <ac:spMk id="10" creationId="{3058B21C-6518-240B-662B-541689A85F6B}"/>
          </ac:spMkLst>
        </pc:spChg>
        <pc:picChg chg="add del">
          <ac:chgData name="Yoel Kortick" userId="167978f5-7f40-4909-85d5-d4149554ad4e" providerId="ADAL" clId="{178FB2EF-1354-4F26-B2E6-B31A8395313E}" dt="2022-11-01T13:42:13.927" v="4631" actId="22"/>
          <ac:picMkLst>
            <pc:docMk/>
            <pc:sldMk cId="3877693058" sldId="1911"/>
            <ac:picMk id="6" creationId="{EB9B2B87-A690-9259-F19B-8C17898D8DCB}"/>
          </ac:picMkLst>
        </pc:picChg>
        <pc:picChg chg="add mod">
          <ac:chgData name="Yoel Kortick" userId="167978f5-7f40-4909-85d5-d4149554ad4e" providerId="ADAL" clId="{178FB2EF-1354-4F26-B2E6-B31A8395313E}" dt="2022-11-01T13:42:35.669" v="4634" actId="208"/>
          <ac:picMkLst>
            <pc:docMk/>
            <pc:sldMk cId="3877693058" sldId="1911"/>
            <ac:picMk id="8" creationId="{62416987-842D-BB03-8C6B-D9AFBDCC6A2A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1593385854" sldId="1912"/>
        </pc:sldMkLst>
        <pc:spChg chg="mod">
          <ac:chgData name="Yoel Kortick" userId="167978f5-7f40-4909-85d5-d4149554ad4e" providerId="ADAL" clId="{178FB2EF-1354-4F26-B2E6-B31A8395313E}" dt="2022-11-01T14:08:37.086" v="5381"/>
          <ac:spMkLst>
            <pc:docMk/>
            <pc:sldMk cId="1593385854" sldId="1912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1593385854" sldId="1912"/>
            <ac:spMk id="4" creationId="{7DCC24B9-304C-43F8-A814-5ED2034E8A02}"/>
          </ac:spMkLst>
        </pc:spChg>
        <pc:spChg chg="add mod">
          <ac:chgData name="Yoel Kortick" userId="167978f5-7f40-4909-85d5-d4149554ad4e" providerId="ADAL" clId="{178FB2EF-1354-4F26-B2E6-B31A8395313E}" dt="2022-11-01T15:01:20.644" v="6556" actId="1076"/>
          <ac:spMkLst>
            <pc:docMk/>
            <pc:sldMk cId="1593385854" sldId="1912"/>
            <ac:spMk id="7" creationId="{ACF247EB-AA7A-2CCF-933F-6E8AC4F3A7D2}"/>
          </ac:spMkLst>
        </pc:spChg>
        <pc:spChg chg="del">
          <ac:chgData name="Yoel Kortick" userId="167978f5-7f40-4909-85d5-d4149554ad4e" providerId="ADAL" clId="{178FB2EF-1354-4F26-B2E6-B31A8395313E}" dt="2022-11-01T13:47:09.687" v="4844" actId="478"/>
          <ac:spMkLst>
            <pc:docMk/>
            <pc:sldMk cId="1593385854" sldId="1912"/>
            <ac:spMk id="9" creationId="{75C78C3E-0848-A5A7-74A6-01EE93BB1BE7}"/>
          </ac:spMkLst>
        </pc:spChg>
        <pc:spChg chg="del">
          <ac:chgData name="Yoel Kortick" userId="167978f5-7f40-4909-85d5-d4149554ad4e" providerId="ADAL" clId="{178FB2EF-1354-4F26-B2E6-B31A8395313E}" dt="2022-11-01T13:47:36.803" v="4865" actId="478"/>
          <ac:spMkLst>
            <pc:docMk/>
            <pc:sldMk cId="1593385854" sldId="1912"/>
            <ac:spMk id="10" creationId="{3058B21C-6518-240B-662B-541689A85F6B}"/>
          </ac:spMkLst>
        </pc:spChg>
        <pc:picChg chg="add mod ord">
          <ac:chgData name="Yoel Kortick" userId="167978f5-7f40-4909-85d5-d4149554ad4e" providerId="ADAL" clId="{178FB2EF-1354-4F26-B2E6-B31A8395313E}" dt="2022-11-01T15:01:16.536" v="6555" actId="1038"/>
          <ac:picMkLst>
            <pc:docMk/>
            <pc:sldMk cId="1593385854" sldId="1912"/>
            <ac:picMk id="6" creationId="{7A9F53FE-C3DA-AD33-964F-498A8DC2EBF7}"/>
          </ac:picMkLst>
        </pc:picChg>
        <pc:picChg chg="del">
          <ac:chgData name="Yoel Kortick" userId="167978f5-7f40-4909-85d5-d4149554ad4e" providerId="ADAL" clId="{178FB2EF-1354-4F26-B2E6-B31A8395313E}" dt="2022-11-01T13:47:06.002" v="4843" actId="478"/>
          <ac:picMkLst>
            <pc:docMk/>
            <pc:sldMk cId="1593385854" sldId="1912"/>
            <ac:picMk id="8" creationId="{62416987-842D-BB03-8C6B-D9AFBDCC6A2A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306070329" sldId="1913"/>
        </pc:sldMkLst>
        <pc:spChg chg="mod">
          <ac:chgData name="Yoel Kortick" userId="167978f5-7f40-4909-85d5-d4149554ad4e" providerId="ADAL" clId="{178FB2EF-1354-4F26-B2E6-B31A8395313E}" dt="2022-11-01T14:08:40.974" v="5382"/>
          <ac:spMkLst>
            <pc:docMk/>
            <pc:sldMk cId="306070329" sldId="1913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306070329" sldId="1913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3:49:26.730" v="5003" actId="14100"/>
          <ac:spMkLst>
            <pc:docMk/>
            <pc:sldMk cId="306070329" sldId="1913"/>
            <ac:spMk id="7" creationId="{ACF247EB-AA7A-2CCF-933F-6E8AC4F3A7D2}"/>
          </ac:spMkLst>
        </pc:spChg>
        <pc:spChg chg="add mod">
          <ac:chgData name="Yoel Kortick" userId="167978f5-7f40-4909-85d5-d4149554ad4e" providerId="ADAL" clId="{178FB2EF-1354-4F26-B2E6-B31A8395313E}" dt="2022-11-01T13:53:01.449" v="5111" actId="14100"/>
          <ac:spMkLst>
            <pc:docMk/>
            <pc:sldMk cId="306070329" sldId="1913"/>
            <ac:spMk id="9" creationId="{AC9C5E58-C758-4800-C0F3-81FB957996FB}"/>
          </ac:spMkLst>
        </pc:spChg>
        <pc:picChg chg="del">
          <ac:chgData name="Yoel Kortick" userId="167978f5-7f40-4909-85d5-d4149554ad4e" providerId="ADAL" clId="{178FB2EF-1354-4F26-B2E6-B31A8395313E}" dt="2022-11-01T13:48:51.739" v="4988" actId="478"/>
          <ac:picMkLst>
            <pc:docMk/>
            <pc:sldMk cId="306070329" sldId="1913"/>
            <ac:picMk id="6" creationId="{7A9F53FE-C3DA-AD33-964F-498A8DC2EBF7}"/>
          </ac:picMkLst>
        </pc:picChg>
        <pc:picChg chg="add mod ord">
          <ac:chgData name="Yoel Kortick" userId="167978f5-7f40-4909-85d5-d4149554ad4e" providerId="ADAL" clId="{178FB2EF-1354-4F26-B2E6-B31A8395313E}" dt="2022-11-01T13:49:44.243" v="5030" actId="208"/>
          <ac:picMkLst>
            <pc:docMk/>
            <pc:sldMk cId="306070329" sldId="1913"/>
            <ac:picMk id="8" creationId="{5BDCD34C-FD4A-C8BD-717F-BBE98E271331}"/>
          </ac:picMkLst>
        </pc:picChg>
      </pc:sldChg>
      <pc:sldChg chg="addSp delSp modSp add del mod">
        <pc:chgData name="Yoel Kortick" userId="167978f5-7f40-4909-85d5-d4149554ad4e" providerId="ADAL" clId="{178FB2EF-1354-4F26-B2E6-B31A8395313E}" dt="2022-11-01T13:53:06.586" v="5112" actId="47"/>
        <pc:sldMkLst>
          <pc:docMk/>
          <pc:sldMk cId="2464093224" sldId="1914"/>
        </pc:sldMkLst>
        <pc:spChg chg="mod">
          <ac:chgData name="Yoel Kortick" userId="167978f5-7f40-4909-85d5-d4149554ad4e" providerId="ADAL" clId="{178FB2EF-1354-4F26-B2E6-B31A8395313E}" dt="2022-11-01T13:51:07.257" v="5066" actId="20577"/>
          <ac:spMkLst>
            <pc:docMk/>
            <pc:sldMk cId="2464093224" sldId="1914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3:51:23.361" v="5072" actId="14100"/>
          <ac:spMkLst>
            <pc:docMk/>
            <pc:sldMk cId="2464093224" sldId="1914"/>
            <ac:spMk id="7" creationId="{ACF247EB-AA7A-2CCF-933F-6E8AC4F3A7D2}"/>
          </ac:spMkLst>
        </pc:spChg>
        <pc:spChg chg="mod">
          <ac:chgData name="Yoel Kortick" userId="167978f5-7f40-4909-85d5-d4149554ad4e" providerId="ADAL" clId="{178FB2EF-1354-4F26-B2E6-B31A8395313E}" dt="2022-11-01T13:51:17.075" v="5070" actId="1076"/>
          <ac:spMkLst>
            <pc:docMk/>
            <pc:sldMk cId="2464093224" sldId="1914"/>
            <ac:spMk id="9" creationId="{AC9C5E58-C758-4800-C0F3-81FB957996FB}"/>
          </ac:spMkLst>
        </pc:spChg>
        <pc:picChg chg="add mod ord">
          <ac:chgData name="Yoel Kortick" userId="167978f5-7f40-4909-85d5-d4149554ad4e" providerId="ADAL" clId="{178FB2EF-1354-4F26-B2E6-B31A8395313E}" dt="2022-11-01T13:51:25.575" v="5073" actId="208"/>
          <ac:picMkLst>
            <pc:docMk/>
            <pc:sldMk cId="2464093224" sldId="1914"/>
            <ac:picMk id="6" creationId="{60C73449-353E-734D-D918-F0D4D59CE1CF}"/>
          </ac:picMkLst>
        </pc:picChg>
        <pc:picChg chg="del">
          <ac:chgData name="Yoel Kortick" userId="167978f5-7f40-4909-85d5-d4149554ad4e" providerId="ADAL" clId="{178FB2EF-1354-4F26-B2E6-B31A8395313E}" dt="2022-11-01T13:51:10.191" v="5067" actId="478"/>
          <ac:picMkLst>
            <pc:docMk/>
            <pc:sldMk cId="2464093224" sldId="1914"/>
            <ac:picMk id="8" creationId="{5BDCD34C-FD4A-C8BD-717F-BBE98E271331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4:08:44.445" v="5383"/>
        <pc:sldMkLst>
          <pc:docMk/>
          <pc:sldMk cId="3635554820" sldId="1915"/>
        </pc:sldMkLst>
        <pc:spChg chg="mod">
          <ac:chgData name="Yoel Kortick" userId="167978f5-7f40-4909-85d5-d4149554ad4e" providerId="ADAL" clId="{178FB2EF-1354-4F26-B2E6-B31A8395313E}" dt="2022-11-01T14:08:44.445" v="5383"/>
          <ac:spMkLst>
            <pc:docMk/>
            <pc:sldMk cId="3635554820" sldId="1915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3:52:06.881" v="5089" actId="20577"/>
          <ac:spMkLst>
            <pc:docMk/>
            <pc:sldMk cId="3635554820" sldId="1915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3:54:02.341" v="5135" actId="1038"/>
          <ac:spMkLst>
            <pc:docMk/>
            <pc:sldMk cId="3635554820" sldId="1915"/>
            <ac:spMk id="7" creationId="{ACF247EB-AA7A-2CCF-933F-6E8AC4F3A7D2}"/>
          </ac:spMkLst>
        </pc:spChg>
        <pc:spChg chg="mod">
          <ac:chgData name="Yoel Kortick" userId="167978f5-7f40-4909-85d5-d4149554ad4e" providerId="ADAL" clId="{178FB2EF-1354-4F26-B2E6-B31A8395313E}" dt="2022-11-01T13:52:25.878" v="5097" actId="14100"/>
          <ac:spMkLst>
            <pc:docMk/>
            <pc:sldMk cId="3635554820" sldId="1915"/>
            <ac:spMk id="9" creationId="{AC9C5E58-C758-4800-C0F3-81FB957996FB}"/>
          </ac:spMkLst>
        </pc:spChg>
        <pc:picChg chg="del">
          <ac:chgData name="Yoel Kortick" userId="167978f5-7f40-4909-85d5-d4149554ad4e" providerId="ADAL" clId="{178FB2EF-1354-4F26-B2E6-B31A8395313E}" dt="2022-11-01T13:52:09.140" v="5090" actId="478"/>
          <ac:picMkLst>
            <pc:docMk/>
            <pc:sldMk cId="3635554820" sldId="1915"/>
            <ac:picMk id="6" creationId="{60C73449-353E-734D-D918-F0D4D59CE1CF}"/>
          </ac:picMkLst>
        </pc:picChg>
        <pc:picChg chg="add del mod ord">
          <ac:chgData name="Yoel Kortick" userId="167978f5-7f40-4909-85d5-d4149554ad4e" providerId="ADAL" clId="{178FB2EF-1354-4F26-B2E6-B31A8395313E}" dt="2022-11-01T13:53:45.414" v="5116" actId="478"/>
          <ac:picMkLst>
            <pc:docMk/>
            <pc:sldMk cId="3635554820" sldId="1915"/>
            <ac:picMk id="8" creationId="{1EEB212E-A7C3-55A6-2A47-0387A0E571FB}"/>
          </ac:picMkLst>
        </pc:picChg>
        <pc:picChg chg="add mod ord">
          <ac:chgData name="Yoel Kortick" userId="167978f5-7f40-4909-85d5-d4149554ad4e" providerId="ADAL" clId="{178FB2EF-1354-4F26-B2E6-B31A8395313E}" dt="2022-11-01T13:53:59.477" v="5132" actId="208"/>
          <ac:picMkLst>
            <pc:docMk/>
            <pc:sldMk cId="3635554820" sldId="1915"/>
            <ac:picMk id="11" creationId="{8F8F742A-4522-C904-6840-8443132E4B1E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915076851" sldId="1916"/>
        </pc:sldMkLst>
        <pc:spChg chg="mod">
          <ac:chgData name="Yoel Kortick" userId="167978f5-7f40-4909-85d5-d4149554ad4e" providerId="ADAL" clId="{178FB2EF-1354-4F26-B2E6-B31A8395313E}" dt="2022-11-01T14:08:48.984" v="5384"/>
          <ac:spMkLst>
            <pc:docMk/>
            <pc:sldMk cId="915076851" sldId="1916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915076851" sldId="1916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3:54:43.630" v="5147" actId="478"/>
          <ac:spMkLst>
            <pc:docMk/>
            <pc:sldMk cId="915076851" sldId="1916"/>
            <ac:spMk id="7" creationId="{ACF247EB-AA7A-2CCF-933F-6E8AC4F3A7D2}"/>
          </ac:spMkLst>
        </pc:spChg>
        <pc:spChg chg="add mod">
          <ac:chgData name="Yoel Kortick" userId="167978f5-7f40-4909-85d5-d4149554ad4e" providerId="ADAL" clId="{178FB2EF-1354-4F26-B2E6-B31A8395313E}" dt="2022-11-01T14:09:54.569" v="5516" actId="6549"/>
          <ac:spMkLst>
            <pc:docMk/>
            <pc:sldMk cId="915076851" sldId="1916"/>
            <ac:spMk id="8" creationId="{B5C2F89F-F5AD-EAB1-C290-B6635B4C8ADF}"/>
          </ac:spMkLst>
        </pc:spChg>
        <pc:spChg chg="mod">
          <ac:chgData name="Yoel Kortick" userId="167978f5-7f40-4909-85d5-d4149554ad4e" providerId="ADAL" clId="{178FB2EF-1354-4F26-B2E6-B31A8395313E}" dt="2022-11-01T13:54:41.151" v="5146" actId="14100"/>
          <ac:spMkLst>
            <pc:docMk/>
            <pc:sldMk cId="915076851" sldId="1916"/>
            <ac:spMk id="9" creationId="{AC9C5E58-C758-4800-C0F3-81FB957996FB}"/>
          </ac:spMkLst>
        </pc:spChg>
        <pc:picChg chg="add mod ord">
          <ac:chgData name="Yoel Kortick" userId="167978f5-7f40-4909-85d5-d4149554ad4e" providerId="ADAL" clId="{178FB2EF-1354-4F26-B2E6-B31A8395313E}" dt="2022-11-01T13:55:34.898" v="5295" actId="208"/>
          <ac:picMkLst>
            <pc:docMk/>
            <pc:sldMk cId="915076851" sldId="1916"/>
            <ac:picMk id="6" creationId="{CEF37C54-0D9B-1A9C-7A22-9A2CFC53DDA7}"/>
          </ac:picMkLst>
        </pc:picChg>
        <pc:picChg chg="del">
          <ac:chgData name="Yoel Kortick" userId="167978f5-7f40-4909-85d5-d4149554ad4e" providerId="ADAL" clId="{178FB2EF-1354-4F26-B2E6-B31A8395313E}" dt="2022-11-01T13:54:27.560" v="5137" actId="478"/>
          <ac:picMkLst>
            <pc:docMk/>
            <pc:sldMk cId="915076851" sldId="1916"/>
            <ac:picMk id="11" creationId="{8F8F742A-4522-C904-6840-8443132E4B1E}"/>
          </ac:picMkLst>
        </pc:picChg>
        <pc:cxnChg chg="add mod">
          <ac:chgData name="Yoel Kortick" userId="167978f5-7f40-4909-85d5-d4149554ad4e" providerId="ADAL" clId="{178FB2EF-1354-4F26-B2E6-B31A8395313E}" dt="2022-11-01T14:09:41.779" v="5515" actId="208"/>
          <ac:cxnSpMkLst>
            <pc:docMk/>
            <pc:sldMk cId="915076851" sldId="1916"/>
            <ac:cxnSpMk id="12" creationId="{F3EB7F67-D486-1E6A-456A-6D2F5A5F71CE}"/>
          </ac:cxnSpMkLst>
        </pc:cxnChg>
      </pc:sldChg>
      <pc:sldChg chg="modSp add mod">
        <pc:chgData name="Yoel Kortick" userId="167978f5-7f40-4909-85d5-d4149554ad4e" providerId="ADAL" clId="{178FB2EF-1354-4F26-B2E6-B31A8395313E}" dt="2022-11-01T14:07:53.391" v="5373" actId="14100"/>
        <pc:sldMkLst>
          <pc:docMk/>
          <pc:sldMk cId="3785433844" sldId="1917"/>
        </pc:sldMkLst>
        <pc:spChg chg="mod">
          <ac:chgData name="Yoel Kortick" userId="167978f5-7f40-4909-85d5-d4149554ad4e" providerId="ADAL" clId="{178FB2EF-1354-4F26-B2E6-B31A8395313E}" dt="2022-11-01T14:07:53.391" v="5373" actId="14100"/>
          <ac:spMkLst>
            <pc:docMk/>
            <pc:sldMk cId="3785433844" sldId="1917"/>
            <ac:spMk id="3" creationId="{440E2C51-CB70-4EE1-8E6B-DADCB74DEC44}"/>
          </ac:spMkLst>
        </pc:sp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1627868965" sldId="1918"/>
        </pc:sldMkLst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1627868965" sldId="1918"/>
            <ac:spMk id="4" creationId="{7DCC24B9-304C-43F8-A814-5ED2034E8A02}"/>
          </ac:spMkLst>
        </pc:spChg>
        <pc:spChg chg="del">
          <ac:chgData name="Yoel Kortick" userId="167978f5-7f40-4909-85d5-d4149554ad4e" providerId="ADAL" clId="{178FB2EF-1354-4F26-B2E6-B31A8395313E}" dt="2022-11-01T14:45:25.343" v="5998" actId="478"/>
          <ac:spMkLst>
            <pc:docMk/>
            <pc:sldMk cId="1627868965" sldId="1918"/>
            <ac:spMk id="11" creationId="{07415AF0-F89B-4AE1-B5DF-785628B4C373}"/>
          </ac:spMkLst>
        </pc:spChg>
        <pc:picChg chg="add mod ord">
          <ac:chgData name="Yoel Kortick" userId="167978f5-7f40-4909-85d5-d4149554ad4e" providerId="ADAL" clId="{178FB2EF-1354-4F26-B2E6-B31A8395313E}" dt="2022-11-01T14:45:55.038" v="6014" actId="208"/>
          <ac:picMkLst>
            <pc:docMk/>
            <pc:sldMk cId="1627868965" sldId="1918"/>
            <ac:picMk id="6" creationId="{9978EAFC-30CC-EDCD-F8E3-BD48326E0D22}"/>
          </ac:picMkLst>
        </pc:picChg>
        <pc:picChg chg="del">
          <ac:chgData name="Yoel Kortick" userId="167978f5-7f40-4909-85d5-d4149554ad4e" providerId="ADAL" clId="{178FB2EF-1354-4F26-B2E6-B31A8395313E}" dt="2022-11-01T14:45:15.937" v="5994" actId="478"/>
          <ac:picMkLst>
            <pc:docMk/>
            <pc:sldMk cId="1627868965" sldId="1918"/>
            <ac:picMk id="7" creationId="{C083A7D3-2203-1468-5EFB-790801AE8B8A}"/>
          </ac:picMkLst>
        </pc:picChg>
        <pc:picChg chg="add mod">
          <ac:chgData name="Yoel Kortick" userId="167978f5-7f40-4909-85d5-d4149554ad4e" providerId="ADAL" clId="{178FB2EF-1354-4F26-B2E6-B31A8395313E}" dt="2022-11-01T14:45:52.313" v="6013" actId="208"/>
          <ac:picMkLst>
            <pc:docMk/>
            <pc:sldMk cId="1627868965" sldId="1918"/>
            <ac:picMk id="9" creationId="{D9B08C58-4631-9A63-82F0-DD7059DEFF65}"/>
          </ac:picMkLst>
        </pc:picChg>
        <pc:cxnChg chg="add mod">
          <ac:chgData name="Yoel Kortick" userId="167978f5-7f40-4909-85d5-d4149554ad4e" providerId="ADAL" clId="{178FB2EF-1354-4F26-B2E6-B31A8395313E}" dt="2022-11-01T14:46:32.020" v="6027" actId="1035"/>
          <ac:cxnSpMkLst>
            <pc:docMk/>
            <pc:sldMk cId="1627868965" sldId="1918"/>
            <ac:cxnSpMk id="10" creationId="{719D2F8A-8F86-1554-8921-0AFFFFD712BD}"/>
          </ac:cxnSpMkLst>
        </pc:cxnChg>
        <pc:cxnChg chg="add mod">
          <ac:chgData name="Yoel Kortick" userId="167978f5-7f40-4909-85d5-d4149554ad4e" providerId="ADAL" clId="{178FB2EF-1354-4F26-B2E6-B31A8395313E}" dt="2022-11-01T14:46:19.546" v="6021" actId="1035"/>
          <ac:cxnSpMkLst>
            <pc:docMk/>
            <pc:sldMk cId="1627868965" sldId="1918"/>
            <ac:cxnSpMk id="14" creationId="{C3FF0721-A4C3-A385-3CC9-8F31EB2C48F0}"/>
          </ac:cxnSpMkLst>
        </pc:cxnChg>
        <pc:cxnChg chg="add mod">
          <ac:chgData name="Yoel Kortick" userId="167978f5-7f40-4909-85d5-d4149554ad4e" providerId="ADAL" clId="{178FB2EF-1354-4F26-B2E6-B31A8395313E}" dt="2022-11-01T14:46:27.420" v="6023" actId="14100"/>
          <ac:cxnSpMkLst>
            <pc:docMk/>
            <pc:sldMk cId="1627868965" sldId="1918"/>
            <ac:cxnSpMk id="16" creationId="{5949FFA1-27C1-029D-D4E2-8A9FE9A2BE9E}"/>
          </ac:cxnSpMkLst>
        </pc:cxn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1462983694" sldId="1919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1462983694" sldId="1919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1462983694" sldId="1919"/>
            <ac:spMk id="4" creationId="{7DCC24B9-304C-43F8-A814-5ED2034E8A02}"/>
          </ac:spMkLst>
        </pc:spChg>
        <pc:spChg chg="add mod">
          <ac:chgData name="Yoel Kortick" userId="167978f5-7f40-4909-85d5-d4149554ad4e" providerId="ADAL" clId="{178FB2EF-1354-4F26-B2E6-B31A8395313E}" dt="2022-11-01T14:50:12.698" v="6256" actId="1038"/>
          <ac:spMkLst>
            <pc:docMk/>
            <pc:sldMk cId="1462983694" sldId="1919"/>
            <ac:spMk id="9" creationId="{5E3440B4-A63B-F03E-2FE1-DA10D36D744D}"/>
          </ac:spMkLst>
        </pc:spChg>
        <pc:picChg chg="del">
          <ac:chgData name="Yoel Kortick" userId="167978f5-7f40-4909-85d5-d4149554ad4e" providerId="ADAL" clId="{178FB2EF-1354-4F26-B2E6-B31A8395313E}" dt="2022-11-01T14:49:52.781" v="6238" actId="478"/>
          <ac:picMkLst>
            <pc:docMk/>
            <pc:sldMk cId="1462983694" sldId="1919"/>
            <ac:picMk id="6" creationId="{DBA2828B-066F-A81E-CBDC-FF4BAFF2779E}"/>
          </ac:picMkLst>
        </pc:picChg>
        <pc:picChg chg="add mod">
          <ac:chgData name="Yoel Kortick" userId="167978f5-7f40-4909-85d5-d4149554ad4e" providerId="ADAL" clId="{178FB2EF-1354-4F26-B2E6-B31A8395313E}" dt="2022-11-01T14:49:57.196" v="6246" actId="208"/>
          <ac:picMkLst>
            <pc:docMk/>
            <pc:sldMk cId="1462983694" sldId="1919"/>
            <ac:picMk id="7" creationId="{777EC039-984C-F2A0-3FAF-63CD5740E250}"/>
          </ac:picMkLst>
        </pc:picChg>
        <pc:picChg chg="del">
          <ac:chgData name="Yoel Kortick" userId="167978f5-7f40-4909-85d5-d4149554ad4e" providerId="ADAL" clId="{178FB2EF-1354-4F26-B2E6-B31A8395313E}" dt="2022-11-01T14:49:50.386" v="6237" actId="478"/>
          <ac:picMkLst>
            <pc:docMk/>
            <pc:sldMk cId="1462983694" sldId="1919"/>
            <ac:picMk id="8" creationId="{9AFA2C9D-80E4-4E6E-B3DA-D955648154C4}"/>
          </ac:picMkLst>
        </pc:picChg>
      </pc:sldChg>
      <pc:sldChg chg="addSp delSp modSp add mod">
        <pc:chgData name="Yoel Kortick" userId="167978f5-7f40-4909-85d5-d4149554ad4e" providerId="ADAL" clId="{178FB2EF-1354-4F26-B2E6-B31A8395313E}" dt="2022-11-01T15:02:41.308" v="6557"/>
        <pc:sldMkLst>
          <pc:docMk/>
          <pc:sldMk cId="908395342" sldId="1920"/>
        </pc:sldMkLst>
        <pc:spChg chg="mod">
          <ac:chgData name="Yoel Kortick" userId="167978f5-7f40-4909-85d5-d4149554ad4e" providerId="ADAL" clId="{178FB2EF-1354-4F26-B2E6-B31A8395313E}" dt="2022-11-01T14:53:30.277" v="6392"/>
          <ac:spMkLst>
            <pc:docMk/>
            <pc:sldMk cId="908395342" sldId="1920"/>
            <ac:spMk id="3" creationId="{294BC29B-83C8-416D-9BA2-59380269EFCE}"/>
          </ac:spMkLst>
        </pc:spChg>
        <pc:spChg chg="mod">
          <ac:chgData name="Yoel Kortick" userId="167978f5-7f40-4909-85d5-d4149554ad4e" providerId="ADAL" clId="{178FB2EF-1354-4F26-B2E6-B31A8395313E}" dt="2022-11-01T15:02:41.308" v="6557"/>
          <ac:spMkLst>
            <pc:docMk/>
            <pc:sldMk cId="908395342" sldId="1920"/>
            <ac:spMk id="4" creationId="{7DCC24B9-304C-43F8-A814-5ED2034E8A02}"/>
          </ac:spMkLst>
        </pc:spChg>
        <pc:spChg chg="mod">
          <ac:chgData name="Yoel Kortick" userId="167978f5-7f40-4909-85d5-d4149554ad4e" providerId="ADAL" clId="{178FB2EF-1354-4F26-B2E6-B31A8395313E}" dt="2022-11-01T14:52:24.431" v="6325" actId="1038"/>
          <ac:spMkLst>
            <pc:docMk/>
            <pc:sldMk cId="908395342" sldId="1920"/>
            <ac:spMk id="9" creationId="{5E3440B4-A63B-F03E-2FE1-DA10D36D744D}"/>
          </ac:spMkLst>
        </pc:spChg>
        <pc:spChg chg="add mod">
          <ac:chgData name="Yoel Kortick" userId="167978f5-7f40-4909-85d5-d4149554ad4e" providerId="ADAL" clId="{178FB2EF-1354-4F26-B2E6-B31A8395313E}" dt="2022-11-01T14:52:47.584" v="6386" actId="14100"/>
          <ac:spMkLst>
            <pc:docMk/>
            <pc:sldMk cId="908395342" sldId="1920"/>
            <ac:spMk id="11" creationId="{AFD63FBC-EF57-E24A-30EC-49DA0CF49B93}"/>
          </ac:spMkLst>
        </pc:spChg>
        <pc:picChg chg="add mod ord">
          <ac:chgData name="Yoel Kortick" userId="167978f5-7f40-4909-85d5-d4149554ad4e" providerId="ADAL" clId="{178FB2EF-1354-4F26-B2E6-B31A8395313E}" dt="2022-11-01T14:52:24.431" v="6325" actId="1038"/>
          <ac:picMkLst>
            <pc:docMk/>
            <pc:sldMk cId="908395342" sldId="1920"/>
            <ac:picMk id="6" creationId="{D6FE1CF8-1C16-6AF5-E4E5-C477FE01B9D0}"/>
          </ac:picMkLst>
        </pc:picChg>
        <pc:picChg chg="del">
          <ac:chgData name="Yoel Kortick" userId="167978f5-7f40-4909-85d5-d4149554ad4e" providerId="ADAL" clId="{178FB2EF-1354-4F26-B2E6-B31A8395313E}" dt="2022-11-01T14:51:02.597" v="6287" actId="478"/>
          <ac:picMkLst>
            <pc:docMk/>
            <pc:sldMk cId="908395342" sldId="1920"/>
            <ac:picMk id="7" creationId="{777EC039-984C-F2A0-3FAF-63CD5740E250}"/>
          </ac:picMkLst>
        </pc:picChg>
        <pc:picChg chg="add mod ord">
          <ac:chgData name="Yoel Kortick" userId="167978f5-7f40-4909-85d5-d4149554ad4e" providerId="ADAL" clId="{178FB2EF-1354-4F26-B2E6-B31A8395313E}" dt="2022-11-01T14:52:29.570" v="6327" actId="208"/>
          <ac:picMkLst>
            <pc:docMk/>
            <pc:sldMk cId="908395342" sldId="1920"/>
            <ac:picMk id="10" creationId="{6D091BB2-9B55-2860-11DC-6BD13BEDB5D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2025-01-03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2025-01-03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2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0618D9-1481-4545-88FC-5B46CFE29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69933-B73A-4E6D-BF2A-B2922BF9D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83021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83021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AC4D08-C456-42EF-ADDA-95831CCCE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955922"/>
            <a:ext cx="547017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749554"/>
            <a:ext cx="547017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D45618-3D19-4574-B9E8-78A388B8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7D810D-4C51-4FF6-9E03-1D3F85F0A9A5}"/>
              </a:ext>
            </a:extLst>
          </p:cNvPr>
          <p:cNvGrpSpPr/>
          <p:nvPr userDrawn="1"/>
        </p:nvGrpSpPr>
        <p:grpSpPr>
          <a:xfrm>
            <a:off x="6677937" y="2362647"/>
            <a:ext cx="449923" cy="1073782"/>
            <a:chOff x="6811789" y="1796621"/>
            <a:chExt cx="362517" cy="8651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D6FA7DB-5902-4CB6-9CF5-FA89DB2AC236}"/>
                </a:ext>
              </a:extLst>
            </p:cNvPr>
            <p:cNvGrpSpPr/>
            <p:nvPr/>
          </p:nvGrpSpPr>
          <p:grpSpPr>
            <a:xfrm>
              <a:off x="6811789" y="1796621"/>
              <a:ext cx="191482" cy="383158"/>
              <a:chOff x="6855271" y="2079095"/>
              <a:chExt cx="235485" cy="471209"/>
            </a:xfrm>
          </p:grpSpPr>
          <p:grpSp>
            <p:nvGrpSpPr>
              <p:cNvPr id="72" name="Graphic 93">
                <a:extLst>
                  <a:ext uri="{FF2B5EF4-FFF2-40B4-BE49-F238E27FC236}">
                    <a16:creationId xmlns:a16="http://schemas.microsoft.com/office/drawing/2014/main" id="{8E7CC595-12E4-4DE9-9CFC-61B8EA7AB8E2}"/>
                  </a:ext>
                </a:extLst>
              </p:cNvPr>
              <p:cNvGrpSpPr/>
              <p:nvPr/>
            </p:nvGrpSpPr>
            <p:grpSpPr>
              <a:xfrm>
                <a:off x="6855271" y="2079095"/>
                <a:ext cx="235485" cy="471209"/>
                <a:chOff x="6855271" y="2079095"/>
                <a:chExt cx="235485" cy="471209"/>
              </a:xfrm>
              <a:solidFill>
                <a:schemeClr val="accent5"/>
              </a:solidFill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B447915-F062-4BFF-8461-F0D903F786A5}"/>
                    </a:ext>
                  </a:extLst>
                </p:cNvPr>
                <p:cNvSpPr/>
                <p:nvPr/>
              </p:nvSpPr>
              <p:spPr>
                <a:xfrm>
                  <a:off x="7074422" y="2267671"/>
                  <a:ext cx="16333" cy="282633"/>
                </a:xfrm>
                <a:custGeom>
                  <a:avLst/>
                  <a:gdLst>
                    <a:gd name="connsiteX0" fmla="*/ 771 w 16333"/>
                    <a:gd name="connsiteY0" fmla="*/ 9049 h 282633"/>
                    <a:gd name="connsiteX1" fmla="*/ 16333 w 16333"/>
                    <a:gd name="connsiteY1" fmla="*/ 0 h 282633"/>
                    <a:gd name="connsiteX2" fmla="*/ 15562 w 16333"/>
                    <a:gd name="connsiteY2" fmla="*/ 273584 h 282633"/>
                    <a:gd name="connsiteX3" fmla="*/ 0 w 16333"/>
                    <a:gd name="connsiteY3" fmla="*/ 282633 h 28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33" h="282633">
                      <a:moveTo>
                        <a:pt x="771" y="9049"/>
                      </a:moveTo>
                      <a:lnTo>
                        <a:pt x="16333" y="0"/>
                      </a:lnTo>
                      <a:lnTo>
                        <a:pt x="15562" y="273584"/>
                      </a:lnTo>
                      <a:lnTo>
                        <a:pt x="0" y="28263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991D381-6988-4987-BE7A-7F7BF1398C5A}"/>
                    </a:ext>
                  </a:extLst>
                </p:cNvPr>
                <p:cNvSpPr/>
                <p:nvPr/>
              </p:nvSpPr>
              <p:spPr>
                <a:xfrm>
                  <a:off x="6855271" y="2088144"/>
                  <a:ext cx="219923" cy="462160"/>
                </a:xfrm>
                <a:custGeom>
                  <a:avLst/>
                  <a:gdLst>
                    <a:gd name="connsiteX0" fmla="*/ 166108 w 219923"/>
                    <a:gd name="connsiteY0" fmla="*/ 95342 h 462160"/>
                    <a:gd name="connsiteX1" fmla="*/ 219923 w 219923"/>
                    <a:gd name="connsiteY1" fmla="*/ 188576 h 462160"/>
                    <a:gd name="connsiteX2" fmla="*/ 219152 w 219923"/>
                    <a:gd name="connsiteY2" fmla="*/ 462160 h 462160"/>
                    <a:gd name="connsiteX3" fmla="*/ 0 w 219923"/>
                    <a:gd name="connsiteY3" fmla="*/ 335626 h 462160"/>
                    <a:gd name="connsiteX4" fmla="*/ 960 w 219923"/>
                    <a:gd name="connsiteY4" fmla="*/ 0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923" h="462160">
                      <a:moveTo>
                        <a:pt x="166108" y="95342"/>
                      </a:moveTo>
                      <a:lnTo>
                        <a:pt x="219923" y="188576"/>
                      </a:lnTo>
                      <a:lnTo>
                        <a:pt x="219152" y="462160"/>
                      </a:lnTo>
                      <a:lnTo>
                        <a:pt x="0" y="335626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CFD4311-6FD9-4B6F-8D43-5C7B37EC80E2}"/>
                    </a:ext>
                  </a:extLst>
                </p:cNvPr>
                <p:cNvSpPr/>
                <p:nvPr/>
              </p:nvSpPr>
              <p:spPr>
                <a:xfrm>
                  <a:off x="7021378" y="2174437"/>
                  <a:ext cx="69377" cy="102283"/>
                </a:xfrm>
                <a:custGeom>
                  <a:avLst/>
                  <a:gdLst>
                    <a:gd name="connsiteX0" fmla="*/ 0 w 69377"/>
                    <a:gd name="connsiteY0" fmla="*/ 9049 h 102283"/>
                    <a:gd name="connsiteX1" fmla="*/ 15562 w 69377"/>
                    <a:gd name="connsiteY1" fmla="*/ 0 h 102283"/>
                    <a:gd name="connsiteX2" fmla="*/ 69377 w 69377"/>
                    <a:gd name="connsiteY2" fmla="*/ 93234 h 102283"/>
                    <a:gd name="connsiteX3" fmla="*/ 53815 w 69377"/>
                    <a:gd name="connsiteY3" fmla="*/ 102283 h 10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77" h="102283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69377" y="93234"/>
                      </a:lnTo>
                      <a:lnTo>
                        <a:pt x="53815" y="10228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672A71B-B836-4E52-8102-7B140894D1E8}"/>
                    </a:ext>
                  </a:extLst>
                </p:cNvPr>
                <p:cNvSpPr/>
                <p:nvPr/>
              </p:nvSpPr>
              <p:spPr>
                <a:xfrm>
                  <a:off x="6856230" y="2079095"/>
                  <a:ext cx="180709" cy="104391"/>
                </a:xfrm>
                <a:custGeom>
                  <a:avLst/>
                  <a:gdLst>
                    <a:gd name="connsiteX0" fmla="*/ 0 w 180709"/>
                    <a:gd name="connsiteY0" fmla="*/ 9049 h 104391"/>
                    <a:gd name="connsiteX1" fmla="*/ 15562 w 180709"/>
                    <a:gd name="connsiteY1" fmla="*/ 0 h 104391"/>
                    <a:gd name="connsiteX2" fmla="*/ 180710 w 180709"/>
                    <a:gd name="connsiteY2" fmla="*/ 95342 h 104391"/>
                    <a:gd name="connsiteX3" fmla="*/ 165148 w 180709"/>
                    <a:gd name="connsiteY3" fmla="*/ 104391 h 10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09" h="104391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180710" y="95342"/>
                      </a:lnTo>
                      <a:lnTo>
                        <a:pt x="165148" y="10439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DEADA51-4777-4ECD-A8E9-5A21646A87AF}"/>
                  </a:ext>
                </a:extLst>
              </p:cNvPr>
              <p:cNvSpPr/>
              <p:nvPr/>
            </p:nvSpPr>
            <p:spPr>
              <a:xfrm>
                <a:off x="6894878" y="2255845"/>
                <a:ext cx="122918" cy="153145"/>
              </a:xfrm>
              <a:custGeom>
                <a:avLst/>
                <a:gdLst>
                  <a:gd name="connsiteX0" fmla="*/ 105711 w 122918"/>
                  <a:gd name="connsiteY0" fmla="*/ 20464 h 153145"/>
                  <a:gd name="connsiteX1" fmla="*/ 29119 w 122918"/>
                  <a:gd name="connsiteY1" fmla="*/ 0 h 153145"/>
                  <a:gd name="connsiteX2" fmla="*/ 29119 w 122918"/>
                  <a:gd name="connsiteY2" fmla="*/ 80432 h 153145"/>
                  <a:gd name="connsiteX3" fmla="*/ 23154 w 122918"/>
                  <a:gd name="connsiteY3" fmla="*/ 76061 h 153145"/>
                  <a:gd name="connsiteX4" fmla="*/ 0 w 122918"/>
                  <a:gd name="connsiteY4" fmla="*/ 89429 h 153145"/>
                  <a:gd name="connsiteX5" fmla="*/ 23154 w 122918"/>
                  <a:gd name="connsiteY5" fmla="*/ 129517 h 153145"/>
                  <a:gd name="connsiteX6" fmla="*/ 46309 w 122918"/>
                  <a:gd name="connsiteY6" fmla="*/ 116149 h 153145"/>
                  <a:gd name="connsiteX7" fmla="*/ 46309 w 122918"/>
                  <a:gd name="connsiteY7" fmla="*/ 27216 h 153145"/>
                  <a:gd name="connsiteX8" fmla="*/ 105728 w 122918"/>
                  <a:gd name="connsiteY8" fmla="*/ 43087 h 153145"/>
                  <a:gd name="connsiteX9" fmla="*/ 105728 w 122918"/>
                  <a:gd name="connsiteY9" fmla="*/ 100895 h 153145"/>
                  <a:gd name="connsiteX10" fmla="*/ 99764 w 122918"/>
                  <a:gd name="connsiteY10" fmla="*/ 96525 h 153145"/>
                  <a:gd name="connsiteX11" fmla="*/ 76610 w 122918"/>
                  <a:gd name="connsiteY11" fmla="*/ 109893 h 153145"/>
                  <a:gd name="connsiteX12" fmla="*/ 99764 w 122918"/>
                  <a:gd name="connsiteY12" fmla="*/ 149980 h 153145"/>
                  <a:gd name="connsiteX13" fmla="*/ 122918 w 122918"/>
                  <a:gd name="connsiteY13" fmla="*/ 136612 h 153145"/>
                  <a:gd name="connsiteX14" fmla="*/ 122918 w 122918"/>
                  <a:gd name="connsiteY14" fmla="*/ 30370 h 153145"/>
                  <a:gd name="connsiteX15" fmla="*/ 105711 w 122918"/>
                  <a:gd name="connsiteY15" fmla="*/ 20464 h 15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918" h="153145">
                    <a:moveTo>
                      <a:pt x="105711" y="20464"/>
                    </a:moveTo>
                    <a:lnTo>
                      <a:pt x="29119" y="0"/>
                    </a:lnTo>
                    <a:lnTo>
                      <a:pt x="29119" y="80432"/>
                    </a:lnTo>
                    <a:cubicBezTo>
                      <a:pt x="27216" y="78735"/>
                      <a:pt x="25211" y="77244"/>
                      <a:pt x="23154" y="76061"/>
                    </a:cubicBezTo>
                    <a:cubicBezTo>
                      <a:pt x="10369" y="68674"/>
                      <a:pt x="0" y="74656"/>
                      <a:pt x="0" y="89429"/>
                    </a:cubicBezTo>
                    <a:cubicBezTo>
                      <a:pt x="0" y="104186"/>
                      <a:pt x="10369" y="122147"/>
                      <a:pt x="23154" y="129517"/>
                    </a:cubicBezTo>
                    <a:cubicBezTo>
                      <a:pt x="35940" y="136903"/>
                      <a:pt x="46309" y="130922"/>
                      <a:pt x="46309" y="116149"/>
                    </a:cubicBezTo>
                    <a:lnTo>
                      <a:pt x="46309" y="27216"/>
                    </a:lnTo>
                    <a:lnTo>
                      <a:pt x="105728" y="43087"/>
                    </a:lnTo>
                    <a:lnTo>
                      <a:pt x="105728" y="100895"/>
                    </a:lnTo>
                    <a:cubicBezTo>
                      <a:pt x="103826" y="99198"/>
                      <a:pt x="101821" y="97707"/>
                      <a:pt x="99764" y="96525"/>
                    </a:cubicBezTo>
                    <a:cubicBezTo>
                      <a:pt x="86979" y="89138"/>
                      <a:pt x="76610" y="95119"/>
                      <a:pt x="76610" y="109893"/>
                    </a:cubicBezTo>
                    <a:cubicBezTo>
                      <a:pt x="76610" y="124649"/>
                      <a:pt x="86979" y="142611"/>
                      <a:pt x="99764" y="149980"/>
                    </a:cubicBezTo>
                    <a:cubicBezTo>
                      <a:pt x="112549" y="157367"/>
                      <a:pt x="122918" y="151386"/>
                      <a:pt x="122918" y="136612"/>
                    </a:cubicBezTo>
                    <a:lnTo>
                      <a:pt x="122918" y="30370"/>
                    </a:lnTo>
                    <a:lnTo>
                      <a:pt x="105711" y="20464"/>
                    </a:lnTo>
                    <a:close/>
                  </a:path>
                </a:pathLst>
              </a:custGeom>
              <a:solidFill>
                <a:srgbClr val="419AE8"/>
              </a:solidFill>
              <a:ln w="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FBED43-1DC6-43B7-9049-1D954ADD16D8}"/>
                </a:ext>
              </a:extLst>
            </p:cNvPr>
            <p:cNvSpPr/>
            <p:nvPr/>
          </p:nvSpPr>
          <p:spPr>
            <a:xfrm flipH="1">
              <a:off x="6999974" y="2084551"/>
              <a:ext cx="80712" cy="205774"/>
            </a:xfrm>
            <a:custGeom>
              <a:avLst/>
              <a:gdLst>
                <a:gd name="connsiteX0" fmla="*/ 79712 w 80712"/>
                <a:gd name="connsiteY0" fmla="*/ 170883 h 205774"/>
                <a:gd name="connsiteX1" fmla="*/ 72848 w 80712"/>
                <a:gd name="connsiteY1" fmla="*/ 185612 h 205774"/>
                <a:gd name="connsiteX2" fmla="*/ 14076 w 80712"/>
                <a:gd name="connsiteY2" fmla="*/ 205775 h 205774"/>
                <a:gd name="connsiteX3" fmla="*/ 3923 w 80712"/>
                <a:gd name="connsiteY3" fmla="*/ 204488 h 205774"/>
                <a:gd name="connsiteX4" fmla="*/ 5639 w 80712"/>
                <a:gd name="connsiteY4" fmla="*/ 191761 h 205774"/>
                <a:gd name="connsiteX5" fmla="*/ 11216 w 80712"/>
                <a:gd name="connsiteY5" fmla="*/ 178176 h 205774"/>
                <a:gd name="connsiteX6" fmla="*/ 14362 w 80712"/>
                <a:gd name="connsiteY6" fmla="*/ 170883 h 205774"/>
                <a:gd name="connsiteX7" fmla="*/ 16507 w 80712"/>
                <a:gd name="connsiteY7" fmla="*/ 165020 h 205774"/>
                <a:gd name="connsiteX8" fmla="*/ 18938 w 80712"/>
                <a:gd name="connsiteY8" fmla="*/ 144571 h 205774"/>
                <a:gd name="connsiteX9" fmla="*/ 18795 w 80712"/>
                <a:gd name="connsiteY9" fmla="*/ 140853 h 205774"/>
                <a:gd name="connsiteX10" fmla="*/ 16793 w 80712"/>
                <a:gd name="connsiteY10" fmla="*/ 129127 h 205774"/>
                <a:gd name="connsiteX11" fmla="*/ 12360 w 80712"/>
                <a:gd name="connsiteY11" fmla="*/ 117545 h 205774"/>
                <a:gd name="connsiteX12" fmla="*/ 2064 w 80712"/>
                <a:gd name="connsiteY12" fmla="*/ 82653 h 205774"/>
                <a:gd name="connsiteX13" fmla="*/ 62 w 80712"/>
                <a:gd name="connsiteY13" fmla="*/ 56770 h 205774"/>
                <a:gd name="connsiteX14" fmla="*/ 1206 w 80712"/>
                <a:gd name="connsiteY14" fmla="*/ 43185 h 205774"/>
                <a:gd name="connsiteX15" fmla="*/ 12360 w 80712"/>
                <a:gd name="connsiteY15" fmla="*/ 17017 h 205774"/>
                <a:gd name="connsiteX16" fmla="*/ 15363 w 80712"/>
                <a:gd name="connsiteY16" fmla="*/ 13871 h 205774"/>
                <a:gd name="connsiteX17" fmla="*/ 15649 w 80712"/>
                <a:gd name="connsiteY17" fmla="*/ 13585 h 205774"/>
                <a:gd name="connsiteX18" fmla="*/ 29948 w 80712"/>
                <a:gd name="connsiteY18" fmla="*/ 4290 h 205774"/>
                <a:gd name="connsiteX19" fmla="*/ 43247 w 80712"/>
                <a:gd name="connsiteY19" fmla="*/ 1001 h 205774"/>
                <a:gd name="connsiteX20" fmla="*/ 50111 w 80712"/>
                <a:gd name="connsiteY20" fmla="*/ 0 h 205774"/>
                <a:gd name="connsiteX21" fmla="*/ 64268 w 80712"/>
                <a:gd name="connsiteY21" fmla="*/ 15158 h 205774"/>
                <a:gd name="connsiteX22" fmla="*/ 71275 w 80712"/>
                <a:gd name="connsiteY22" fmla="*/ 28886 h 205774"/>
                <a:gd name="connsiteX23" fmla="*/ 72705 w 80712"/>
                <a:gd name="connsiteY23" fmla="*/ 32747 h 205774"/>
                <a:gd name="connsiteX24" fmla="*/ 72991 w 80712"/>
                <a:gd name="connsiteY24" fmla="*/ 33605 h 205774"/>
                <a:gd name="connsiteX25" fmla="*/ 75136 w 80712"/>
                <a:gd name="connsiteY25" fmla="*/ 42184 h 205774"/>
                <a:gd name="connsiteX26" fmla="*/ 75279 w 80712"/>
                <a:gd name="connsiteY26" fmla="*/ 43042 h 205774"/>
                <a:gd name="connsiteX27" fmla="*/ 60550 w 80712"/>
                <a:gd name="connsiteY27" fmla="*/ 18447 h 205774"/>
                <a:gd name="connsiteX28" fmla="*/ 47251 w 80712"/>
                <a:gd name="connsiteY28" fmla="*/ 8723 h 205774"/>
                <a:gd name="connsiteX29" fmla="*/ 30949 w 80712"/>
                <a:gd name="connsiteY29" fmla="*/ 11297 h 205774"/>
                <a:gd name="connsiteX30" fmla="*/ 21082 w 80712"/>
                <a:gd name="connsiteY30" fmla="*/ 24453 h 205774"/>
                <a:gd name="connsiteX31" fmla="*/ 23656 w 80712"/>
                <a:gd name="connsiteY31" fmla="*/ 40469 h 205774"/>
                <a:gd name="connsiteX32" fmla="*/ 77138 w 80712"/>
                <a:gd name="connsiteY32" fmla="*/ 129270 h 205774"/>
                <a:gd name="connsiteX33" fmla="*/ 79712 w 80712"/>
                <a:gd name="connsiteY33" fmla="*/ 148003 h 205774"/>
                <a:gd name="connsiteX34" fmla="*/ 80713 w 80712"/>
                <a:gd name="connsiteY34" fmla="*/ 162303 h 205774"/>
                <a:gd name="connsiteX35" fmla="*/ 79712 w 80712"/>
                <a:gd name="connsiteY35" fmla="*/ 170883 h 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712" h="205774">
                  <a:moveTo>
                    <a:pt x="79712" y="170883"/>
                  </a:moveTo>
                  <a:cubicBezTo>
                    <a:pt x="78568" y="176317"/>
                    <a:pt x="76280" y="181179"/>
                    <a:pt x="72848" y="185612"/>
                  </a:cubicBezTo>
                  <a:cubicBezTo>
                    <a:pt x="62123" y="199054"/>
                    <a:pt x="42532" y="205775"/>
                    <a:pt x="14076" y="205775"/>
                  </a:cubicBezTo>
                  <a:cubicBezTo>
                    <a:pt x="11359" y="205775"/>
                    <a:pt x="7927" y="205346"/>
                    <a:pt x="3923" y="204488"/>
                  </a:cubicBezTo>
                  <a:cubicBezTo>
                    <a:pt x="4209" y="199769"/>
                    <a:pt x="4924" y="195479"/>
                    <a:pt x="5639" y="191761"/>
                  </a:cubicBezTo>
                  <a:cubicBezTo>
                    <a:pt x="6640" y="188043"/>
                    <a:pt x="8499" y="183467"/>
                    <a:pt x="11216" y="178176"/>
                  </a:cubicBezTo>
                  <a:cubicBezTo>
                    <a:pt x="12503" y="175459"/>
                    <a:pt x="13504" y="173028"/>
                    <a:pt x="14362" y="170883"/>
                  </a:cubicBezTo>
                  <a:cubicBezTo>
                    <a:pt x="15220" y="168738"/>
                    <a:pt x="15935" y="166736"/>
                    <a:pt x="16507" y="165020"/>
                  </a:cubicBezTo>
                  <a:cubicBezTo>
                    <a:pt x="18080" y="159300"/>
                    <a:pt x="18938" y="152436"/>
                    <a:pt x="18938" y="144571"/>
                  </a:cubicBezTo>
                  <a:cubicBezTo>
                    <a:pt x="18938" y="143427"/>
                    <a:pt x="18938" y="142140"/>
                    <a:pt x="18795" y="140853"/>
                  </a:cubicBezTo>
                  <a:cubicBezTo>
                    <a:pt x="18509" y="136706"/>
                    <a:pt x="17937" y="132845"/>
                    <a:pt x="16793" y="129127"/>
                  </a:cubicBezTo>
                  <a:cubicBezTo>
                    <a:pt x="16078" y="126982"/>
                    <a:pt x="14648" y="123122"/>
                    <a:pt x="12360" y="117545"/>
                  </a:cubicBezTo>
                  <a:cubicBezTo>
                    <a:pt x="7927" y="107106"/>
                    <a:pt x="4495" y="95523"/>
                    <a:pt x="2064" y="82653"/>
                  </a:cubicBezTo>
                  <a:cubicBezTo>
                    <a:pt x="491" y="74073"/>
                    <a:pt x="-224" y="65493"/>
                    <a:pt x="62" y="56770"/>
                  </a:cubicBezTo>
                  <a:cubicBezTo>
                    <a:pt x="205" y="52194"/>
                    <a:pt x="634" y="47761"/>
                    <a:pt x="1206" y="43185"/>
                  </a:cubicBezTo>
                  <a:cubicBezTo>
                    <a:pt x="2493" y="32890"/>
                    <a:pt x="6211" y="24167"/>
                    <a:pt x="12360" y="17017"/>
                  </a:cubicBezTo>
                  <a:cubicBezTo>
                    <a:pt x="13361" y="15873"/>
                    <a:pt x="14362" y="14872"/>
                    <a:pt x="15363" y="13871"/>
                  </a:cubicBezTo>
                  <a:cubicBezTo>
                    <a:pt x="15506" y="13728"/>
                    <a:pt x="15506" y="13728"/>
                    <a:pt x="15649" y="13585"/>
                  </a:cubicBezTo>
                  <a:cubicBezTo>
                    <a:pt x="19796" y="9152"/>
                    <a:pt x="24514" y="6149"/>
                    <a:pt x="29948" y="4290"/>
                  </a:cubicBezTo>
                  <a:cubicBezTo>
                    <a:pt x="33952" y="2860"/>
                    <a:pt x="38385" y="1716"/>
                    <a:pt x="43247" y="1001"/>
                  </a:cubicBezTo>
                  <a:cubicBezTo>
                    <a:pt x="45392" y="572"/>
                    <a:pt x="47680" y="286"/>
                    <a:pt x="50111" y="0"/>
                  </a:cubicBezTo>
                  <a:cubicBezTo>
                    <a:pt x="56117" y="4290"/>
                    <a:pt x="60836" y="9295"/>
                    <a:pt x="64268" y="15158"/>
                  </a:cubicBezTo>
                  <a:cubicBezTo>
                    <a:pt x="67700" y="21021"/>
                    <a:pt x="69988" y="25597"/>
                    <a:pt x="71275" y="28886"/>
                  </a:cubicBezTo>
                  <a:cubicBezTo>
                    <a:pt x="71704" y="30030"/>
                    <a:pt x="72276" y="31317"/>
                    <a:pt x="72705" y="32747"/>
                  </a:cubicBezTo>
                  <a:cubicBezTo>
                    <a:pt x="72848" y="33033"/>
                    <a:pt x="72848" y="33319"/>
                    <a:pt x="72991" y="33605"/>
                  </a:cubicBezTo>
                  <a:cubicBezTo>
                    <a:pt x="73706" y="36036"/>
                    <a:pt x="74421" y="38896"/>
                    <a:pt x="75136" y="42184"/>
                  </a:cubicBezTo>
                  <a:cubicBezTo>
                    <a:pt x="75136" y="42470"/>
                    <a:pt x="75279" y="42756"/>
                    <a:pt x="75279" y="43042"/>
                  </a:cubicBezTo>
                  <a:lnTo>
                    <a:pt x="60550" y="18447"/>
                  </a:lnTo>
                  <a:cubicBezTo>
                    <a:pt x="57547" y="13442"/>
                    <a:pt x="53114" y="10153"/>
                    <a:pt x="47251" y="8723"/>
                  </a:cubicBezTo>
                  <a:cubicBezTo>
                    <a:pt x="41531" y="7293"/>
                    <a:pt x="36097" y="8151"/>
                    <a:pt x="30949" y="11297"/>
                  </a:cubicBezTo>
                  <a:cubicBezTo>
                    <a:pt x="25944" y="14300"/>
                    <a:pt x="22655" y="18733"/>
                    <a:pt x="21082" y="24453"/>
                  </a:cubicBezTo>
                  <a:cubicBezTo>
                    <a:pt x="19653" y="30173"/>
                    <a:pt x="20511" y="35607"/>
                    <a:pt x="23656" y="40469"/>
                  </a:cubicBezTo>
                  <a:lnTo>
                    <a:pt x="77138" y="129270"/>
                  </a:lnTo>
                  <a:cubicBezTo>
                    <a:pt x="78425" y="136277"/>
                    <a:pt x="79283" y="142569"/>
                    <a:pt x="79712" y="148003"/>
                  </a:cubicBezTo>
                  <a:cubicBezTo>
                    <a:pt x="80427" y="154295"/>
                    <a:pt x="80713" y="159157"/>
                    <a:pt x="80713" y="162303"/>
                  </a:cubicBezTo>
                  <a:cubicBezTo>
                    <a:pt x="80570" y="165449"/>
                    <a:pt x="80284" y="168309"/>
                    <a:pt x="79712" y="170883"/>
                  </a:cubicBezTo>
                  <a:close/>
                </a:path>
              </a:pathLst>
            </a:custGeom>
            <a:solidFill>
              <a:srgbClr val="FEC504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976829-B25A-4D47-ACAC-9B8A08C5EFF5}"/>
                </a:ext>
              </a:extLst>
            </p:cNvPr>
            <p:cNvSpPr/>
            <p:nvPr/>
          </p:nvSpPr>
          <p:spPr>
            <a:xfrm flipH="1">
              <a:off x="7000117" y="2255434"/>
              <a:ext cx="142283" cy="49477"/>
            </a:xfrm>
            <a:custGeom>
              <a:avLst/>
              <a:gdLst>
                <a:gd name="connsiteX0" fmla="*/ 38753 w 142283"/>
                <a:gd name="connsiteY0" fmla="*/ 40039 h 49477"/>
                <a:gd name="connsiteX1" fmla="*/ 32604 w 142283"/>
                <a:gd name="connsiteY1" fmla="*/ 37180 h 49477"/>
                <a:gd name="connsiteX2" fmla="*/ 6149 w 142283"/>
                <a:gd name="connsiteY2" fmla="*/ 15587 h 49477"/>
                <a:gd name="connsiteX3" fmla="*/ 1573 w 142283"/>
                <a:gd name="connsiteY3" fmla="*/ 6435 h 49477"/>
                <a:gd name="connsiteX4" fmla="*/ 0 w 142283"/>
                <a:gd name="connsiteY4" fmla="*/ 143 h 49477"/>
                <a:gd name="connsiteX5" fmla="*/ 4576 w 142283"/>
                <a:gd name="connsiteY5" fmla="*/ 143 h 49477"/>
                <a:gd name="connsiteX6" fmla="*/ 5577 w 142283"/>
                <a:gd name="connsiteY6" fmla="*/ 143 h 49477"/>
                <a:gd name="connsiteX7" fmla="*/ 6149 w 142283"/>
                <a:gd name="connsiteY7" fmla="*/ 1001 h 49477"/>
                <a:gd name="connsiteX8" fmla="*/ 32604 w 142283"/>
                <a:gd name="connsiteY8" fmla="*/ 22594 h 49477"/>
                <a:gd name="connsiteX9" fmla="*/ 58057 w 142283"/>
                <a:gd name="connsiteY9" fmla="*/ 32032 h 49477"/>
                <a:gd name="connsiteX10" fmla="*/ 65636 w 142283"/>
                <a:gd name="connsiteY10" fmla="*/ 33605 h 49477"/>
                <a:gd name="connsiteX11" fmla="*/ 75789 w 142283"/>
                <a:gd name="connsiteY11" fmla="*/ 34892 h 49477"/>
                <a:gd name="connsiteX12" fmla="*/ 134562 w 142283"/>
                <a:gd name="connsiteY12" fmla="*/ 14729 h 49477"/>
                <a:gd name="connsiteX13" fmla="*/ 141426 w 142283"/>
                <a:gd name="connsiteY13" fmla="*/ 0 h 49477"/>
                <a:gd name="connsiteX14" fmla="*/ 141998 w 142283"/>
                <a:gd name="connsiteY14" fmla="*/ 0 h 49477"/>
                <a:gd name="connsiteX15" fmla="*/ 142284 w 142283"/>
                <a:gd name="connsiteY15" fmla="*/ 6292 h 49477"/>
                <a:gd name="connsiteX16" fmla="*/ 140997 w 142283"/>
                <a:gd name="connsiteY16" fmla="*/ 16731 h 49477"/>
                <a:gd name="connsiteX17" fmla="*/ 134562 w 142283"/>
                <a:gd name="connsiteY17" fmla="*/ 29315 h 49477"/>
                <a:gd name="connsiteX18" fmla="*/ 75789 w 142283"/>
                <a:gd name="connsiteY18" fmla="*/ 49477 h 49477"/>
                <a:gd name="connsiteX19" fmla="*/ 65636 w 142283"/>
                <a:gd name="connsiteY19" fmla="*/ 48190 h 49477"/>
                <a:gd name="connsiteX20" fmla="*/ 58057 w 142283"/>
                <a:gd name="connsiteY20" fmla="*/ 46617 h 49477"/>
                <a:gd name="connsiteX21" fmla="*/ 38753 w 142283"/>
                <a:gd name="connsiteY21" fmla="*/ 40039 h 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83" h="49477">
                  <a:moveTo>
                    <a:pt x="38753" y="40039"/>
                  </a:moveTo>
                  <a:cubicBezTo>
                    <a:pt x="36608" y="39182"/>
                    <a:pt x="34606" y="38181"/>
                    <a:pt x="32604" y="37180"/>
                  </a:cubicBezTo>
                  <a:cubicBezTo>
                    <a:pt x="20449" y="30888"/>
                    <a:pt x="11583" y="23595"/>
                    <a:pt x="6149" y="15587"/>
                  </a:cubicBezTo>
                  <a:cubicBezTo>
                    <a:pt x="4290" y="12584"/>
                    <a:pt x="2717" y="9581"/>
                    <a:pt x="1573" y="6435"/>
                  </a:cubicBezTo>
                  <a:cubicBezTo>
                    <a:pt x="858" y="4433"/>
                    <a:pt x="286" y="2288"/>
                    <a:pt x="0" y="143"/>
                  </a:cubicBezTo>
                  <a:lnTo>
                    <a:pt x="4576" y="143"/>
                  </a:lnTo>
                  <a:lnTo>
                    <a:pt x="5577" y="143"/>
                  </a:lnTo>
                  <a:cubicBezTo>
                    <a:pt x="5720" y="429"/>
                    <a:pt x="5863" y="715"/>
                    <a:pt x="6149" y="1001"/>
                  </a:cubicBezTo>
                  <a:cubicBezTo>
                    <a:pt x="11583" y="9152"/>
                    <a:pt x="20306" y="16445"/>
                    <a:pt x="32604" y="22594"/>
                  </a:cubicBezTo>
                  <a:cubicBezTo>
                    <a:pt x="40469" y="26598"/>
                    <a:pt x="48906" y="29744"/>
                    <a:pt x="58057" y="32032"/>
                  </a:cubicBezTo>
                  <a:cubicBezTo>
                    <a:pt x="60631" y="32747"/>
                    <a:pt x="63205" y="33319"/>
                    <a:pt x="65636" y="33605"/>
                  </a:cubicBezTo>
                  <a:cubicBezTo>
                    <a:pt x="69640" y="34463"/>
                    <a:pt x="72929" y="34892"/>
                    <a:pt x="75789" y="34892"/>
                  </a:cubicBezTo>
                  <a:cubicBezTo>
                    <a:pt x="104246" y="34892"/>
                    <a:pt x="123837" y="28171"/>
                    <a:pt x="134562" y="14729"/>
                  </a:cubicBezTo>
                  <a:cubicBezTo>
                    <a:pt x="137994" y="10296"/>
                    <a:pt x="140425" y="5434"/>
                    <a:pt x="141426" y="0"/>
                  </a:cubicBezTo>
                  <a:lnTo>
                    <a:pt x="141998" y="0"/>
                  </a:lnTo>
                  <a:cubicBezTo>
                    <a:pt x="142141" y="2431"/>
                    <a:pt x="142284" y="4576"/>
                    <a:pt x="142284" y="6292"/>
                  </a:cubicBezTo>
                  <a:cubicBezTo>
                    <a:pt x="142284" y="10010"/>
                    <a:pt x="141855" y="13442"/>
                    <a:pt x="140997" y="16731"/>
                  </a:cubicBezTo>
                  <a:cubicBezTo>
                    <a:pt x="139710" y="21307"/>
                    <a:pt x="137565" y="25454"/>
                    <a:pt x="134562" y="29315"/>
                  </a:cubicBezTo>
                  <a:cubicBezTo>
                    <a:pt x="123837" y="42756"/>
                    <a:pt x="104246" y="49477"/>
                    <a:pt x="75789" y="49477"/>
                  </a:cubicBezTo>
                  <a:cubicBezTo>
                    <a:pt x="73072" y="49477"/>
                    <a:pt x="69640" y="49048"/>
                    <a:pt x="65636" y="48190"/>
                  </a:cubicBezTo>
                  <a:cubicBezTo>
                    <a:pt x="63205" y="47904"/>
                    <a:pt x="60631" y="47332"/>
                    <a:pt x="58057" y="46617"/>
                  </a:cubicBezTo>
                  <a:cubicBezTo>
                    <a:pt x="51193" y="44901"/>
                    <a:pt x="44759" y="42756"/>
                    <a:pt x="38753" y="40039"/>
                  </a:cubicBezTo>
                  <a:close/>
                </a:path>
              </a:pathLst>
            </a:custGeom>
            <a:solidFill>
              <a:srgbClr val="EF487C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40755D-96F0-4520-9BC0-4940F6E465F2}"/>
                </a:ext>
              </a:extLst>
            </p:cNvPr>
            <p:cNvSpPr/>
            <p:nvPr/>
          </p:nvSpPr>
          <p:spPr>
            <a:xfrm flipH="1">
              <a:off x="6914318" y="2039793"/>
              <a:ext cx="214926" cy="106104"/>
            </a:xfrm>
            <a:custGeom>
              <a:avLst/>
              <a:gdLst>
                <a:gd name="connsiteX0" fmla="*/ 106105 w 214926"/>
                <a:gd name="connsiteY0" fmla="*/ 32175 h 106104"/>
                <a:gd name="connsiteX1" fmla="*/ 108965 w 214926"/>
                <a:gd name="connsiteY1" fmla="*/ 31460 h 106104"/>
                <a:gd name="connsiteX2" fmla="*/ 112397 w 214926"/>
                <a:gd name="connsiteY2" fmla="*/ 31031 h 106104"/>
                <a:gd name="connsiteX3" fmla="*/ 130129 w 214926"/>
                <a:gd name="connsiteY3" fmla="*/ 39754 h 106104"/>
                <a:gd name="connsiteX4" fmla="*/ 130558 w 214926"/>
                <a:gd name="connsiteY4" fmla="*/ 40040 h 106104"/>
                <a:gd name="connsiteX5" fmla="*/ 131845 w 214926"/>
                <a:gd name="connsiteY5" fmla="*/ 40898 h 106104"/>
                <a:gd name="connsiteX6" fmla="*/ 134705 w 214926"/>
                <a:gd name="connsiteY6" fmla="*/ 48047 h 106104"/>
                <a:gd name="connsiteX7" fmla="*/ 134705 w 214926"/>
                <a:gd name="connsiteY7" fmla="*/ 48476 h 106104"/>
                <a:gd name="connsiteX8" fmla="*/ 134848 w 214926"/>
                <a:gd name="connsiteY8" fmla="*/ 49191 h 106104"/>
                <a:gd name="connsiteX9" fmla="*/ 134991 w 214926"/>
                <a:gd name="connsiteY9" fmla="*/ 49763 h 106104"/>
                <a:gd name="connsiteX10" fmla="*/ 135134 w 214926"/>
                <a:gd name="connsiteY10" fmla="*/ 51050 h 106104"/>
                <a:gd name="connsiteX11" fmla="*/ 133847 w 214926"/>
                <a:gd name="connsiteY11" fmla="*/ 59916 h 106104"/>
                <a:gd name="connsiteX12" fmla="*/ 133704 w 214926"/>
                <a:gd name="connsiteY12" fmla="*/ 60202 h 106104"/>
                <a:gd name="connsiteX13" fmla="*/ 132989 w 214926"/>
                <a:gd name="connsiteY13" fmla="*/ 61632 h 106104"/>
                <a:gd name="connsiteX14" fmla="*/ 102530 w 214926"/>
                <a:gd name="connsiteY14" fmla="*/ 40755 h 106104"/>
                <a:gd name="connsiteX15" fmla="*/ 97525 w 214926"/>
                <a:gd name="connsiteY15" fmla="*/ 38324 h 106104"/>
                <a:gd name="connsiteX16" fmla="*/ 102530 w 214926"/>
                <a:gd name="connsiteY16" fmla="*/ 34034 h 106104"/>
                <a:gd name="connsiteX17" fmla="*/ 106105 w 214926"/>
                <a:gd name="connsiteY17" fmla="*/ 32175 h 106104"/>
                <a:gd name="connsiteX18" fmla="*/ 59773 w 214926"/>
                <a:gd name="connsiteY18" fmla="*/ 18018 h 106104"/>
                <a:gd name="connsiteX19" fmla="*/ 62490 w 214926"/>
                <a:gd name="connsiteY19" fmla="*/ 16302 h 106104"/>
                <a:gd name="connsiteX20" fmla="*/ 62204 w 214926"/>
                <a:gd name="connsiteY20" fmla="*/ 12727 h 106104"/>
                <a:gd name="connsiteX21" fmla="*/ 62347 w 214926"/>
                <a:gd name="connsiteY21" fmla="*/ 12727 h 106104"/>
                <a:gd name="connsiteX22" fmla="*/ 72357 w 214926"/>
                <a:gd name="connsiteY22" fmla="*/ 18590 h 106104"/>
                <a:gd name="connsiteX23" fmla="*/ 73215 w 214926"/>
                <a:gd name="connsiteY23" fmla="*/ 20020 h 106104"/>
                <a:gd name="connsiteX24" fmla="*/ 76790 w 214926"/>
                <a:gd name="connsiteY24" fmla="*/ 29315 h 106104"/>
                <a:gd name="connsiteX25" fmla="*/ 76790 w 214926"/>
                <a:gd name="connsiteY25" fmla="*/ 29458 h 106104"/>
                <a:gd name="connsiteX26" fmla="*/ 66351 w 214926"/>
                <a:gd name="connsiteY26" fmla="*/ 27742 h 106104"/>
                <a:gd name="connsiteX27" fmla="*/ 60059 w 214926"/>
                <a:gd name="connsiteY27" fmla="*/ 27599 h 106104"/>
                <a:gd name="connsiteX28" fmla="*/ 48906 w 214926"/>
                <a:gd name="connsiteY28" fmla="*/ 27599 h 106104"/>
                <a:gd name="connsiteX29" fmla="*/ 43043 w 214926"/>
                <a:gd name="connsiteY29" fmla="*/ 27742 h 106104"/>
                <a:gd name="connsiteX30" fmla="*/ 31746 w 214926"/>
                <a:gd name="connsiteY30" fmla="*/ 26598 h 106104"/>
                <a:gd name="connsiteX31" fmla="*/ 25311 w 214926"/>
                <a:gd name="connsiteY31" fmla="*/ 24882 h 106104"/>
                <a:gd name="connsiteX32" fmla="*/ 14729 w 214926"/>
                <a:gd name="connsiteY32" fmla="*/ 20306 h 106104"/>
                <a:gd name="connsiteX33" fmla="*/ 5577 w 214926"/>
                <a:gd name="connsiteY33" fmla="*/ 14157 h 106104"/>
                <a:gd name="connsiteX34" fmla="*/ 1573 w 214926"/>
                <a:gd name="connsiteY34" fmla="*/ 9438 h 106104"/>
                <a:gd name="connsiteX35" fmla="*/ 0 w 214926"/>
                <a:gd name="connsiteY35" fmla="*/ 3575 h 106104"/>
                <a:gd name="connsiteX36" fmla="*/ 858 w 214926"/>
                <a:gd name="connsiteY36" fmla="*/ 1716 h 106104"/>
                <a:gd name="connsiteX37" fmla="*/ 3575 w 214926"/>
                <a:gd name="connsiteY37" fmla="*/ 0 h 106104"/>
                <a:gd name="connsiteX38" fmla="*/ 4719 w 214926"/>
                <a:gd name="connsiteY38" fmla="*/ 1430 h 106104"/>
                <a:gd name="connsiteX39" fmla="*/ 5291 w 214926"/>
                <a:gd name="connsiteY39" fmla="*/ 2145 h 106104"/>
                <a:gd name="connsiteX40" fmla="*/ 7436 w 214926"/>
                <a:gd name="connsiteY40" fmla="*/ 5291 h 106104"/>
                <a:gd name="connsiteX41" fmla="*/ 7865 w 214926"/>
                <a:gd name="connsiteY41" fmla="*/ 6006 h 106104"/>
                <a:gd name="connsiteX42" fmla="*/ 8866 w 214926"/>
                <a:gd name="connsiteY42" fmla="*/ 7722 h 106104"/>
                <a:gd name="connsiteX43" fmla="*/ 10868 w 214926"/>
                <a:gd name="connsiteY43" fmla="*/ 10296 h 106104"/>
                <a:gd name="connsiteX44" fmla="*/ 15873 w 214926"/>
                <a:gd name="connsiteY44" fmla="*/ 14014 h 106104"/>
                <a:gd name="connsiteX45" fmla="*/ 25168 w 214926"/>
                <a:gd name="connsiteY45" fmla="*/ 17732 h 106104"/>
                <a:gd name="connsiteX46" fmla="*/ 36036 w 214926"/>
                <a:gd name="connsiteY46" fmla="*/ 19734 h 106104"/>
                <a:gd name="connsiteX47" fmla="*/ 46761 w 214926"/>
                <a:gd name="connsiteY47" fmla="*/ 20306 h 106104"/>
                <a:gd name="connsiteX48" fmla="*/ 56341 w 214926"/>
                <a:gd name="connsiteY48" fmla="*/ 19448 h 106104"/>
                <a:gd name="connsiteX49" fmla="*/ 59773 w 214926"/>
                <a:gd name="connsiteY49" fmla="*/ 18018 h 106104"/>
                <a:gd name="connsiteX50" fmla="*/ 176031 w 214926"/>
                <a:gd name="connsiteY50" fmla="*/ 92663 h 106104"/>
                <a:gd name="connsiteX51" fmla="*/ 178605 w 214926"/>
                <a:gd name="connsiteY51" fmla="*/ 89803 h 106104"/>
                <a:gd name="connsiteX52" fmla="*/ 184325 w 214926"/>
                <a:gd name="connsiteY52" fmla="*/ 85942 h 106104"/>
                <a:gd name="connsiteX53" fmla="*/ 188043 w 214926"/>
                <a:gd name="connsiteY53" fmla="*/ 84655 h 106104"/>
                <a:gd name="connsiteX54" fmla="*/ 200770 w 214926"/>
                <a:gd name="connsiteY54" fmla="*/ 85084 h 106104"/>
                <a:gd name="connsiteX55" fmla="*/ 201485 w 214926"/>
                <a:gd name="connsiteY55" fmla="*/ 85370 h 106104"/>
                <a:gd name="connsiteX56" fmla="*/ 212925 w 214926"/>
                <a:gd name="connsiteY56" fmla="*/ 96238 h 106104"/>
                <a:gd name="connsiteX57" fmla="*/ 214498 w 214926"/>
                <a:gd name="connsiteY57" fmla="*/ 100957 h 106104"/>
                <a:gd name="connsiteX58" fmla="*/ 214498 w 214926"/>
                <a:gd name="connsiteY58" fmla="*/ 101243 h 106104"/>
                <a:gd name="connsiteX59" fmla="*/ 214927 w 214926"/>
                <a:gd name="connsiteY59" fmla="*/ 106105 h 106104"/>
                <a:gd name="connsiteX60" fmla="*/ 210065 w 214926"/>
                <a:gd name="connsiteY60" fmla="*/ 102673 h 106104"/>
                <a:gd name="connsiteX61" fmla="*/ 209636 w 214926"/>
                <a:gd name="connsiteY61" fmla="*/ 102387 h 106104"/>
                <a:gd name="connsiteX62" fmla="*/ 186470 w 214926"/>
                <a:gd name="connsiteY62" fmla="*/ 94522 h 106104"/>
                <a:gd name="connsiteX63" fmla="*/ 186184 w 214926"/>
                <a:gd name="connsiteY63" fmla="*/ 94522 h 106104"/>
                <a:gd name="connsiteX64" fmla="*/ 176031 w 214926"/>
                <a:gd name="connsiteY64" fmla="*/ 92663 h 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926" h="106104">
                  <a:moveTo>
                    <a:pt x="106105" y="32175"/>
                  </a:moveTo>
                  <a:cubicBezTo>
                    <a:pt x="106963" y="31889"/>
                    <a:pt x="107964" y="31603"/>
                    <a:pt x="108965" y="31460"/>
                  </a:cubicBezTo>
                  <a:cubicBezTo>
                    <a:pt x="110109" y="31317"/>
                    <a:pt x="111253" y="31174"/>
                    <a:pt x="112397" y="31031"/>
                  </a:cubicBezTo>
                  <a:cubicBezTo>
                    <a:pt x="117831" y="32461"/>
                    <a:pt x="123694" y="35321"/>
                    <a:pt x="130129" y="39754"/>
                  </a:cubicBezTo>
                  <a:cubicBezTo>
                    <a:pt x="130272" y="39897"/>
                    <a:pt x="130415" y="39897"/>
                    <a:pt x="130558" y="40040"/>
                  </a:cubicBezTo>
                  <a:cubicBezTo>
                    <a:pt x="130987" y="40326"/>
                    <a:pt x="131416" y="40612"/>
                    <a:pt x="131845" y="40898"/>
                  </a:cubicBezTo>
                  <a:cubicBezTo>
                    <a:pt x="133132" y="43042"/>
                    <a:pt x="133990" y="45330"/>
                    <a:pt x="134705" y="48047"/>
                  </a:cubicBezTo>
                  <a:cubicBezTo>
                    <a:pt x="134705" y="48190"/>
                    <a:pt x="134705" y="48333"/>
                    <a:pt x="134705" y="48476"/>
                  </a:cubicBezTo>
                  <a:cubicBezTo>
                    <a:pt x="134848" y="48762"/>
                    <a:pt x="134848" y="48905"/>
                    <a:pt x="134848" y="49191"/>
                  </a:cubicBezTo>
                  <a:cubicBezTo>
                    <a:pt x="134991" y="49334"/>
                    <a:pt x="134991" y="49477"/>
                    <a:pt x="134991" y="49763"/>
                  </a:cubicBezTo>
                  <a:cubicBezTo>
                    <a:pt x="134991" y="50192"/>
                    <a:pt x="135134" y="50621"/>
                    <a:pt x="135134" y="51050"/>
                  </a:cubicBezTo>
                  <a:cubicBezTo>
                    <a:pt x="135420" y="54053"/>
                    <a:pt x="134991" y="57056"/>
                    <a:pt x="133847" y="59916"/>
                  </a:cubicBezTo>
                  <a:lnTo>
                    <a:pt x="133704" y="60202"/>
                  </a:lnTo>
                  <a:cubicBezTo>
                    <a:pt x="133561" y="60631"/>
                    <a:pt x="133275" y="61203"/>
                    <a:pt x="132989" y="61632"/>
                  </a:cubicBezTo>
                  <a:cubicBezTo>
                    <a:pt x="123837" y="53338"/>
                    <a:pt x="113684" y="46331"/>
                    <a:pt x="102530" y="40755"/>
                  </a:cubicBezTo>
                  <a:cubicBezTo>
                    <a:pt x="100814" y="39897"/>
                    <a:pt x="99241" y="39182"/>
                    <a:pt x="97525" y="38324"/>
                  </a:cubicBezTo>
                  <a:cubicBezTo>
                    <a:pt x="98955" y="36608"/>
                    <a:pt x="100671" y="35178"/>
                    <a:pt x="102530" y="34034"/>
                  </a:cubicBezTo>
                  <a:cubicBezTo>
                    <a:pt x="103531" y="33176"/>
                    <a:pt x="104818" y="32604"/>
                    <a:pt x="106105" y="32175"/>
                  </a:cubicBezTo>
                  <a:close/>
                  <a:moveTo>
                    <a:pt x="59773" y="18018"/>
                  </a:moveTo>
                  <a:cubicBezTo>
                    <a:pt x="61060" y="17446"/>
                    <a:pt x="61918" y="16874"/>
                    <a:pt x="62490" y="16302"/>
                  </a:cubicBezTo>
                  <a:cubicBezTo>
                    <a:pt x="62633" y="16445"/>
                    <a:pt x="62490" y="15158"/>
                    <a:pt x="62204" y="12727"/>
                  </a:cubicBezTo>
                  <a:cubicBezTo>
                    <a:pt x="62347" y="12727"/>
                    <a:pt x="62347" y="12727"/>
                    <a:pt x="62347" y="12727"/>
                  </a:cubicBezTo>
                  <a:cubicBezTo>
                    <a:pt x="67066" y="13871"/>
                    <a:pt x="70498" y="15873"/>
                    <a:pt x="72357" y="18590"/>
                  </a:cubicBezTo>
                  <a:cubicBezTo>
                    <a:pt x="72643" y="18876"/>
                    <a:pt x="72929" y="19305"/>
                    <a:pt x="73215" y="20020"/>
                  </a:cubicBezTo>
                  <a:lnTo>
                    <a:pt x="76790" y="29315"/>
                  </a:lnTo>
                  <a:lnTo>
                    <a:pt x="76790" y="29458"/>
                  </a:lnTo>
                  <a:cubicBezTo>
                    <a:pt x="73215" y="28743"/>
                    <a:pt x="69783" y="28171"/>
                    <a:pt x="66351" y="27742"/>
                  </a:cubicBezTo>
                  <a:cubicBezTo>
                    <a:pt x="64206" y="27599"/>
                    <a:pt x="62204" y="27599"/>
                    <a:pt x="60059" y="27599"/>
                  </a:cubicBezTo>
                  <a:cubicBezTo>
                    <a:pt x="56341" y="27599"/>
                    <a:pt x="52623" y="27599"/>
                    <a:pt x="48906" y="27599"/>
                  </a:cubicBezTo>
                  <a:cubicBezTo>
                    <a:pt x="46761" y="27742"/>
                    <a:pt x="44759" y="27742"/>
                    <a:pt x="43043" y="27742"/>
                  </a:cubicBezTo>
                  <a:cubicBezTo>
                    <a:pt x="39325" y="27599"/>
                    <a:pt x="35607" y="27313"/>
                    <a:pt x="31746" y="26598"/>
                  </a:cubicBezTo>
                  <a:cubicBezTo>
                    <a:pt x="29458" y="26026"/>
                    <a:pt x="27313" y="25454"/>
                    <a:pt x="25311" y="24882"/>
                  </a:cubicBezTo>
                  <a:cubicBezTo>
                    <a:pt x="21593" y="23881"/>
                    <a:pt x="18161" y="22308"/>
                    <a:pt x="14729" y="20306"/>
                  </a:cubicBezTo>
                  <a:cubicBezTo>
                    <a:pt x="11297" y="18590"/>
                    <a:pt x="8294" y="16445"/>
                    <a:pt x="5577" y="14157"/>
                  </a:cubicBezTo>
                  <a:cubicBezTo>
                    <a:pt x="4004" y="12870"/>
                    <a:pt x="2717" y="11297"/>
                    <a:pt x="1573" y="9438"/>
                  </a:cubicBezTo>
                  <a:cubicBezTo>
                    <a:pt x="429" y="7579"/>
                    <a:pt x="0" y="5577"/>
                    <a:pt x="0" y="3575"/>
                  </a:cubicBezTo>
                  <a:cubicBezTo>
                    <a:pt x="143" y="2860"/>
                    <a:pt x="429" y="2288"/>
                    <a:pt x="858" y="1716"/>
                  </a:cubicBezTo>
                  <a:cubicBezTo>
                    <a:pt x="1716" y="1001"/>
                    <a:pt x="2574" y="286"/>
                    <a:pt x="3575" y="0"/>
                  </a:cubicBezTo>
                  <a:cubicBezTo>
                    <a:pt x="3861" y="286"/>
                    <a:pt x="4147" y="715"/>
                    <a:pt x="4719" y="1430"/>
                  </a:cubicBezTo>
                  <a:cubicBezTo>
                    <a:pt x="4862" y="1716"/>
                    <a:pt x="5148" y="1859"/>
                    <a:pt x="5291" y="2145"/>
                  </a:cubicBezTo>
                  <a:cubicBezTo>
                    <a:pt x="6006" y="3003"/>
                    <a:pt x="6721" y="4147"/>
                    <a:pt x="7436" y="5291"/>
                  </a:cubicBezTo>
                  <a:cubicBezTo>
                    <a:pt x="7579" y="5577"/>
                    <a:pt x="7722" y="5720"/>
                    <a:pt x="7865" y="6006"/>
                  </a:cubicBezTo>
                  <a:cubicBezTo>
                    <a:pt x="8008" y="6578"/>
                    <a:pt x="8294" y="7150"/>
                    <a:pt x="8866" y="7722"/>
                  </a:cubicBezTo>
                  <a:cubicBezTo>
                    <a:pt x="9295" y="8294"/>
                    <a:pt x="10010" y="9152"/>
                    <a:pt x="10868" y="10296"/>
                  </a:cubicBezTo>
                  <a:cubicBezTo>
                    <a:pt x="11726" y="11297"/>
                    <a:pt x="13442" y="12584"/>
                    <a:pt x="15873" y="14014"/>
                  </a:cubicBezTo>
                  <a:cubicBezTo>
                    <a:pt x="18447" y="15444"/>
                    <a:pt x="21450" y="16731"/>
                    <a:pt x="25168" y="17732"/>
                  </a:cubicBezTo>
                  <a:cubicBezTo>
                    <a:pt x="28743" y="18876"/>
                    <a:pt x="32461" y="19448"/>
                    <a:pt x="36036" y="19734"/>
                  </a:cubicBezTo>
                  <a:cubicBezTo>
                    <a:pt x="39611" y="19877"/>
                    <a:pt x="43186" y="20020"/>
                    <a:pt x="46761" y="20306"/>
                  </a:cubicBezTo>
                  <a:cubicBezTo>
                    <a:pt x="50335" y="20449"/>
                    <a:pt x="53481" y="20163"/>
                    <a:pt x="56341" y="19448"/>
                  </a:cubicBezTo>
                  <a:cubicBezTo>
                    <a:pt x="57914" y="18733"/>
                    <a:pt x="58915" y="18304"/>
                    <a:pt x="59773" y="18018"/>
                  </a:cubicBezTo>
                  <a:close/>
                  <a:moveTo>
                    <a:pt x="176031" y="92663"/>
                  </a:moveTo>
                  <a:cubicBezTo>
                    <a:pt x="176746" y="91662"/>
                    <a:pt x="177604" y="90661"/>
                    <a:pt x="178605" y="89803"/>
                  </a:cubicBezTo>
                  <a:cubicBezTo>
                    <a:pt x="180321" y="88230"/>
                    <a:pt x="182180" y="86943"/>
                    <a:pt x="184325" y="85942"/>
                  </a:cubicBezTo>
                  <a:cubicBezTo>
                    <a:pt x="185612" y="85370"/>
                    <a:pt x="186756" y="84941"/>
                    <a:pt x="188043" y="84655"/>
                  </a:cubicBezTo>
                  <a:cubicBezTo>
                    <a:pt x="192190" y="83511"/>
                    <a:pt x="196480" y="83654"/>
                    <a:pt x="200770" y="85084"/>
                  </a:cubicBezTo>
                  <a:cubicBezTo>
                    <a:pt x="200913" y="85227"/>
                    <a:pt x="201199" y="85227"/>
                    <a:pt x="201485" y="85370"/>
                  </a:cubicBezTo>
                  <a:cubicBezTo>
                    <a:pt x="206776" y="87515"/>
                    <a:pt x="210637" y="91233"/>
                    <a:pt x="212925" y="96238"/>
                  </a:cubicBezTo>
                  <a:cubicBezTo>
                    <a:pt x="213640" y="97811"/>
                    <a:pt x="214212" y="99384"/>
                    <a:pt x="214498" y="100957"/>
                  </a:cubicBezTo>
                  <a:cubicBezTo>
                    <a:pt x="214498" y="100957"/>
                    <a:pt x="214498" y="101100"/>
                    <a:pt x="214498" y="101243"/>
                  </a:cubicBezTo>
                  <a:cubicBezTo>
                    <a:pt x="214784" y="102816"/>
                    <a:pt x="214927" y="104532"/>
                    <a:pt x="214927" y="106105"/>
                  </a:cubicBezTo>
                  <a:cubicBezTo>
                    <a:pt x="213640" y="105104"/>
                    <a:pt x="212067" y="103960"/>
                    <a:pt x="210065" y="102673"/>
                  </a:cubicBezTo>
                  <a:cubicBezTo>
                    <a:pt x="209922" y="102530"/>
                    <a:pt x="209779" y="102387"/>
                    <a:pt x="209636" y="102387"/>
                  </a:cubicBezTo>
                  <a:cubicBezTo>
                    <a:pt x="204345" y="99098"/>
                    <a:pt x="196623" y="96524"/>
                    <a:pt x="186470" y="94522"/>
                  </a:cubicBezTo>
                  <a:cubicBezTo>
                    <a:pt x="186327" y="94522"/>
                    <a:pt x="186327" y="94522"/>
                    <a:pt x="186184" y="94522"/>
                  </a:cubicBezTo>
                  <a:cubicBezTo>
                    <a:pt x="183181" y="93664"/>
                    <a:pt x="179749" y="93092"/>
                    <a:pt x="176031" y="92663"/>
                  </a:cubicBezTo>
                  <a:close/>
                </a:path>
              </a:pathLst>
            </a:custGeom>
            <a:solidFill>
              <a:srgbClr val="FFFFFF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BEB45F-0FA8-4500-9B1C-67CA7D44693B}"/>
                </a:ext>
              </a:extLst>
            </p:cNvPr>
            <p:cNvSpPr/>
            <p:nvPr/>
          </p:nvSpPr>
          <p:spPr>
            <a:xfrm flipH="1">
              <a:off x="6984959" y="2041938"/>
              <a:ext cx="38487" cy="37465"/>
            </a:xfrm>
            <a:custGeom>
              <a:avLst/>
              <a:gdLst>
                <a:gd name="connsiteX0" fmla="*/ 25045 w 38487"/>
                <a:gd name="connsiteY0" fmla="*/ 37466 h 37465"/>
                <a:gd name="connsiteX1" fmla="*/ 19325 w 38487"/>
                <a:gd name="connsiteY1" fmla="*/ 32318 h 37465"/>
                <a:gd name="connsiteX2" fmla="*/ 6598 w 38487"/>
                <a:gd name="connsiteY2" fmla="*/ 28886 h 37465"/>
                <a:gd name="connsiteX3" fmla="*/ 3167 w 38487"/>
                <a:gd name="connsiteY3" fmla="*/ 29315 h 37465"/>
                <a:gd name="connsiteX4" fmla="*/ 307 w 38487"/>
                <a:gd name="connsiteY4" fmla="*/ 30030 h 37465"/>
                <a:gd name="connsiteX5" fmla="*/ 21 w 38487"/>
                <a:gd name="connsiteY5" fmla="*/ 27456 h 37465"/>
                <a:gd name="connsiteX6" fmla="*/ 18753 w 38487"/>
                <a:gd name="connsiteY6" fmla="*/ 4576 h 37465"/>
                <a:gd name="connsiteX7" fmla="*/ 24616 w 38487"/>
                <a:gd name="connsiteY7" fmla="*/ 2002 h 37465"/>
                <a:gd name="connsiteX8" fmla="*/ 32195 w 38487"/>
                <a:gd name="connsiteY8" fmla="*/ 143 h 37465"/>
                <a:gd name="connsiteX9" fmla="*/ 34054 w 38487"/>
                <a:gd name="connsiteY9" fmla="*/ 0 h 37465"/>
                <a:gd name="connsiteX10" fmla="*/ 37200 w 38487"/>
                <a:gd name="connsiteY10" fmla="*/ 572 h 37465"/>
                <a:gd name="connsiteX11" fmla="*/ 38487 w 38487"/>
                <a:gd name="connsiteY11" fmla="*/ 2431 h 37465"/>
                <a:gd name="connsiteX12" fmla="*/ 35627 w 38487"/>
                <a:gd name="connsiteY12" fmla="*/ 4862 h 37465"/>
                <a:gd name="connsiteX13" fmla="*/ 34054 w 38487"/>
                <a:gd name="connsiteY13" fmla="*/ 6435 h 37465"/>
                <a:gd name="connsiteX14" fmla="*/ 30336 w 38487"/>
                <a:gd name="connsiteY14" fmla="*/ 10582 h 37465"/>
                <a:gd name="connsiteX15" fmla="*/ 25045 w 38487"/>
                <a:gd name="connsiteY15" fmla="*/ 16588 h 37465"/>
                <a:gd name="connsiteX16" fmla="*/ 28191 w 38487"/>
                <a:gd name="connsiteY16" fmla="*/ 26312 h 37465"/>
                <a:gd name="connsiteX17" fmla="*/ 28191 w 38487"/>
                <a:gd name="connsiteY17" fmla="*/ 26598 h 37465"/>
                <a:gd name="connsiteX18" fmla="*/ 27047 w 38487"/>
                <a:gd name="connsiteY18" fmla="*/ 33605 h 37465"/>
                <a:gd name="connsiteX19" fmla="*/ 25045 w 38487"/>
                <a:gd name="connsiteY19" fmla="*/ 37466 h 3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87" h="37465">
                  <a:moveTo>
                    <a:pt x="25045" y="37466"/>
                  </a:moveTo>
                  <a:cubicBezTo>
                    <a:pt x="23472" y="35464"/>
                    <a:pt x="21613" y="33748"/>
                    <a:pt x="19325" y="32318"/>
                  </a:cubicBezTo>
                  <a:cubicBezTo>
                    <a:pt x="15321" y="29744"/>
                    <a:pt x="11174" y="28600"/>
                    <a:pt x="6598" y="28886"/>
                  </a:cubicBezTo>
                  <a:cubicBezTo>
                    <a:pt x="5454" y="29029"/>
                    <a:pt x="4310" y="29172"/>
                    <a:pt x="3167" y="29315"/>
                  </a:cubicBezTo>
                  <a:cubicBezTo>
                    <a:pt x="2166" y="29458"/>
                    <a:pt x="1308" y="29744"/>
                    <a:pt x="307" y="30030"/>
                  </a:cubicBezTo>
                  <a:cubicBezTo>
                    <a:pt x="164" y="29172"/>
                    <a:pt x="164" y="28314"/>
                    <a:pt x="21" y="27456"/>
                  </a:cubicBezTo>
                  <a:cubicBezTo>
                    <a:pt x="-408" y="18590"/>
                    <a:pt x="5883" y="11011"/>
                    <a:pt x="18753" y="4576"/>
                  </a:cubicBezTo>
                  <a:cubicBezTo>
                    <a:pt x="20755" y="3575"/>
                    <a:pt x="22757" y="2717"/>
                    <a:pt x="24616" y="2002"/>
                  </a:cubicBezTo>
                  <a:cubicBezTo>
                    <a:pt x="27333" y="1001"/>
                    <a:pt x="29907" y="429"/>
                    <a:pt x="32195" y="143"/>
                  </a:cubicBezTo>
                  <a:cubicBezTo>
                    <a:pt x="32910" y="143"/>
                    <a:pt x="33482" y="0"/>
                    <a:pt x="34054" y="0"/>
                  </a:cubicBezTo>
                  <a:cubicBezTo>
                    <a:pt x="35341" y="0"/>
                    <a:pt x="36485" y="286"/>
                    <a:pt x="37200" y="572"/>
                  </a:cubicBezTo>
                  <a:cubicBezTo>
                    <a:pt x="37915" y="1001"/>
                    <a:pt x="38344" y="1573"/>
                    <a:pt x="38487" y="2431"/>
                  </a:cubicBezTo>
                  <a:cubicBezTo>
                    <a:pt x="38201" y="2288"/>
                    <a:pt x="37343" y="3146"/>
                    <a:pt x="35627" y="4862"/>
                  </a:cubicBezTo>
                  <a:cubicBezTo>
                    <a:pt x="35198" y="5291"/>
                    <a:pt x="34626" y="5863"/>
                    <a:pt x="34054" y="6435"/>
                  </a:cubicBezTo>
                  <a:cubicBezTo>
                    <a:pt x="33053" y="7579"/>
                    <a:pt x="31766" y="9009"/>
                    <a:pt x="30336" y="10582"/>
                  </a:cubicBezTo>
                  <a:cubicBezTo>
                    <a:pt x="28620" y="12584"/>
                    <a:pt x="26904" y="14586"/>
                    <a:pt x="25045" y="16588"/>
                  </a:cubicBezTo>
                  <a:cubicBezTo>
                    <a:pt x="27047" y="18590"/>
                    <a:pt x="28048" y="21879"/>
                    <a:pt x="28191" y="26312"/>
                  </a:cubicBezTo>
                  <a:cubicBezTo>
                    <a:pt x="28191" y="26312"/>
                    <a:pt x="28191" y="26455"/>
                    <a:pt x="28191" y="26598"/>
                  </a:cubicBezTo>
                  <a:cubicBezTo>
                    <a:pt x="28048" y="27456"/>
                    <a:pt x="27762" y="29744"/>
                    <a:pt x="27047" y="33605"/>
                  </a:cubicBezTo>
                  <a:cubicBezTo>
                    <a:pt x="26618" y="35178"/>
                    <a:pt x="25903" y="36465"/>
                    <a:pt x="25045" y="37466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3306B-5562-4A51-8BD6-B69AC08AE3A1}"/>
                </a:ext>
              </a:extLst>
            </p:cNvPr>
            <p:cNvSpPr/>
            <p:nvPr/>
          </p:nvSpPr>
          <p:spPr>
            <a:xfrm flipH="1">
              <a:off x="7069614" y="2028925"/>
              <a:ext cx="51622" cy="30780"/>
            </a:xfrm>
            <a:custGeom>
              <a:avLst/>
              <a:gdLst>
                <a:gd name="connsiteX0" fmla="*/ 3861 w 51622"/>
                <a:gd name="connsiteY0" fmla="*/ 7293 h 30780"/>
                <a:gd name="connsiteX1" fmla="*/ 1287 w 51622"/>
                <a:gd name="connsiteY1" fmla="*/ 0 h 30780"/>
                <a:gd name="connsiteX2" fmla="*/ 1573 w 51622"/>
                <a:gd name="connsiteY2" fmla="*/ 143 h 30780"/>
                <a:gd name="connsiteX3" fmla="*/ 9295 w 51622"/>
                <a:gd name="connsiteY3" fmla="*/ 4004 h 30780"/>
                <a:gd name="connsiteX4" fmla="*/ 15444 w 51622"/>
                <a:gd name="connsiteY4" fmla="*/ 6435 h 30780"/>
                <a:gd name="connsiteX5" fmla="*/ 17160 w 51622"/>
                <a:gd name="connsiteY5" fmla="*/ 6578 h 30780"/>
                <a:gd name="connsiteX6" fmla="*/ 22880 w 51622"/>
                <a:gd name="connsiteY6" fmla="*/ 7579 h 30780"/>
                <a:gd name="connsiteX7" fmla="*/ 28886 w 51622"/>
                <a:gd name="connsiteY7" fmla="*/ 7150 h 30780"/>
                <a:gd name="connsiteX8" fmla="*/ 45331 w 51622"/>
                <a:gd name="connsiteY8" fmla="*/ 18733 h 30780"/>
                <a:gd name="connsiteX9" fmla="*/ 48477 w 51622"/>
                <a:gd name="connsiteY9" fmla="*/ 23309 h 30780"/>
                <a:gd name="connsiteX10" fmla="*/ 51622 w 51622"/>
                <a:gd name="connsiteY10" fmla="*/ 28886 h 30780"/>
                <a:gd name="connsiteX11" fmla="*/ 48477 w 51622"/>
                <a:gd name="connsiteY11" fmla="*/ 29887 h 30780"/>
                <a:gd name="connsiteX12" fmla="*/ 38896 w 51622"/>
                <a:gd name="connsiteY12" fmla="*/ 30745 h 30780"/>
                <a:gd name="connsiteX13" fmla="*/ 28171 w 51622"/>
                <a:gd name="connsiteY13" fmla="*/ 30173 h 30780"/>
                <a:gd name="connsiteX14" fmla="*/ 17303 w 51622"/>
                <a:gd name="connsiteY14" fmla="*/ 28171 h 30780"/>
                <a:gd name="connsiteX15" fmla="*/ 8008 w 51622"/>
                <a:gd name="connsiteY15" fmla="*/ 24453 h 30780"/>
                <a:gd name="connsiteX16" fmla="*/ 3003 w 51622"/>
                <a:gd name="connsiteY16" fmla="*/ 20735 h 30780"/>
                <a:gd name="connsiteX17" fmla="*/ 1001 w 51622"/>
                <a:gd name="connsiteY17" fmla="*/ 18161 h 30780"/>
                <a:gd name="connsiteX18" fmla="*/ 0 w 51622"/>
                <a:gd name="connsiteY18" fmla="*/ 16445 h 30780"/>
                <a:gd name="connsiteX19" fmla="*/ 1001 w 51622"/>
                <a:gd name="connsiteY19" fmla="*/ 15158 h 30780"/>
                <a:gd name="connsiteX20" fmla="*/ 1001 w 51622"/>
                <a:gd name="connsiteY20" fmla="*/ 15158 h 30780"/>
                <a:gd name="connsiteX21" fmla="*/ 3575 w 51622"/>
                <a:gd name="connsiteY21" fmla="*/ 8294 h 30780"/>
                <a:gd name="connsiteX22" fmla="*/ 3432 w 51622"/>
                <a:gd name="connsiteY22" fmla="*/ 8294 h 30780"/>
                <a:gd name="connsiteX23" fmla="*/ 3861 w 51622"/>
                <a:gd name="connsiteY23" fmla="*/ 7293 h 30780"/>
                <a:gd name="connsiteX24" fmla="*/ 3861 w 51622"/>
                <a:gd name="connsiteY24" fmla="*/ 7293 h 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622" h="30780">
                  <a:moveTo>
                    <a:pt x="3861" y="7293"/>
                  </a:moveTo>
                  <a:cubicBezTo>
                    <a:pt x="3575" y="5005"/>
                    <a:pt x="2717" y="2574"/>
                    <a:pt x="1287" y="0"/>
                  </a:cubicBezTo>
                  <a:cubicBezTo>
                    <a:pt x="1430" y="0"/>
                    <a:pt x="1430" y="143"/>
                    <a:pt x="1573" y="143"/>
                  </a:cubicBezTo>
                  <a:cubicBezTo>
                    <a:pt x="4147" y="1430"/>
                    <a:pt x="6721" y="2717"/>
                    <a:pt x="9295" y="4004"/>
                  </a:cubicBezTo>
                  <a:cubicBezTo>
                    <a:pt x="11297" y="4862"/>
                    <a:pt x="13299" y="5720"/>
                    <a:pt x="15444" y="6435"/>
                  </a:cubicBezTo>
                  <a:cubicBezTo>
                    <a:pt x="16016" y="6578"/>
                    <a:pt x="16588" y="6721"/>
                    <a:pt x="17160" y="6578"/>
                  </a:cubicBezTo>
                  <a:lnTo>
                    <a:pt x="22880" y="7579"/>
                  </a:lnTo>
                  <a:cubicBezTo>
                    <a:pt x="25025" y="7722"/>
                    <a:pt x="27027" y="7579"/>
                    <a:pt x="28886" y="7150"/>
                  </a:cubicBezTo>
                  <a:cubicBezTo>
                    <a:pt x="34749" y="9581"/>
                    <a:pt x="40326" y="13442"/>
                    <a:pt x="45331" y="18733"/>
                  </a:cubicBezTo>
                  <a:cubicBezTo>
                    <a:pt x="46475" y="20163"/>
                    <a:pt x="47619" y="21593"/>
                    <a:pt x="48477" y="23309"/>
                  </a:cubicBezTo>
                  <a:cubicBezTo>
                    <a:pt x="49621" y="25168"/>
                    <a:pt x="50622" y="27027"/>
                    <a:pt x="51622" y="28886"/>
                  </a:cubicBezTo>
                  <a:cubicBezTo>
                    <a:pt x="50764" y="29315"/>
                    <a:pt x="49764" y="29601"/>
                    <a:pt x="48477" y="29887"/>
                  </a:cubicBezTo>
                  <a:cubicBezTo>
                    <a:pt x="45617" y="30602"/>
                    <a:pt x="42471" y="30888"/>
                    <a:pt x="38896" y="30745"/>
                  </a:cubicBezTo>
                  <a:cubicBezTo>
                    <a:pt x="35321" y="30459"/>
                    <a:pt x="31746" y="30316"/>
                    <a:pt x="28171" y="30173"/>
                  </a:cubicBezTo>
                  <a:cubicBezTo>
                    <a:pt x="24596" y="29887"/>
                    <a:pt x="20878" y="29315"/>
                    <a:pt x="17303" y="28171"/>
                  </a:cubicBezTo>
                  <a:cubicBezTo>
                    <a:pt x="13585" y="27170"/>
                    <a:pt x="10582" y="25883"/>
                    <a:pt x="8008" y="24453"/>
                  </a:cubicBezTo>
                  <a:cubicBezTo>
                    <a:pt x="5434" y="22880"/>
                    <a:pt x="3718" y="21736"/>
                    <a:pt x="3003" y="20735"/>
                  </a:cubicBezTo>
                  <a:cubicBezTo>
                    <a:pt x="2145" y="19591"/>
                    <a:pt x="1430" y="18733"/>
                    <a:pt x="1001" y="18161"/>
                  </a:cubicBezTo>
                  <a:cubicBezTo>
                    <a:pt x="429" y="17589"/>
                    <a:pt x="143" y="17017"/>
                    <a:pt x="0" y="16445"/>
                  </a:cubicBezTo>
                  <a:cubicBezTo>
                    <a:pt x="286" y="16016"/>
                    <a:pt x="572" y="15587"/>
                    <a:pt x="1001" y="15158"/>
                  </a:cubicBezTo>
                  <a:lnTo>
                    <a:pt x="1001" y="15158"/>
                  </a:lnTo>
                  <a:cubicBezTo>
                    <a:pt x="2717" y="13585"/>
                    <a:pt x="3575" y="11297"/>
                    <a:pt x="3575" y="8294"/>
                  </a:cubicBezTo>
                  <a:cubicBezTo>
                    <a:pt x="3575" y="8294"/>
                    <a:pt x="3432" y="8294"/>
                    <a:pt x="3432" y="8294"/>
                  </a:cubicBezTo>
                  <a:cubicBezTo>
                    <a:pt x="3718" y="7865"/>
                    <a:pt x="3861" y="7579"/>
                    <a:pt x="3861" y="7293"/>
                  </a:cubicBezTo>
                  <a:cubicBezTo>
                    <a:pt x="3861" y="7436"/>
                    <a:pt x="3861" y="7293"/>
                    <a:pt x="3861" y="729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316F2F-9353-4221-BABC-C2A5EA174158}"/>
                </a:ext>
              </a:extLst>
            </p:cNvPr>
            <p:cNvSpPr/>
            <p:nvPr/>
          </p:nvSpPr>
          <p:spPr>
            <a:xfrm flipH="1">
              <a:off x="7047209" y="1979162"/>
              <a:ext cx="23370" cy="48637"/>
            </a:xfrm>
            <a:custGeom>
              <a:avLst/>
              <a:gdLst>
                <a:gd name="connsiteX0" fmla="*/ 4111 w 23370"/>
                <a:gd name="connsiteY0" fmla="*/ 46903 h 48637"/>
                <a:gd name="connsiteX1" fmla="*/ 4397 w 23370"/>
                <a:gd name="connsiteY1" fmla="*/ 46474 h 48637"/>
                <a:gd name="connsiteX2" fmla="*/ 2967 w 23370"/>
                <a:gd name="connsiteY2" fmla="*/ 45187 h 48637"/>
                <a:gd name="connsiteX3" fmla="*/ 536 w 23370"/>
                <a:gd name="connsiteY3" fmla="*/ 40469 h 48637"/>
                <a:gd name="connsiteX4" fmla="*/ 536 w 23370"/>
                <a:gd name="connsiteY4" fmla="*/ 34463 h 48637"/>
                <a:gd name="connsiteX5" fmla="*/ 1251 w 23370"/>
                <a:gd name="connsiteY5" fmla="*/ 32604 h 48637"/>
                <a:gd name="connsiteX6" fmla="*/ 6685 w 23370"/>
                <a:gd name="connsiteY6" fmla="*/ 26598 h 48637"/>
                <a:gd name="connsiteX7" fmla="*/ 8830 w 23370"/>
                <a:gd name="connsiteY7" fmla="*/ 33033 h 48637"/>
                <a:gd name="connsiteX8" fmla="*/ 10260 w 23370"/>
                <a:gd name="connsiteY8" fmla="*/ 33319 h 48637"/>
                <a:gd name="connsiteX9" fmla="*/ 15122 w 23370"/>
                <a:gd name="connsiteY9" fmla="*/ 17160 h 48637"/>
                <a:gd name="connsiteX10" fmla="*/ 15122 w 23370"/>
                <a:gd name="connsiteY10" fmla="*/ 15444 h 48637"/>
                <a:gd name="connsiteX11" fmla="*/ 14979 w 23370"/>
                <a:gd name="connsiteY11" fmla="*/ 13156 h 48637"/>
                <a:gd name="connsiteX12" fmla="*/ 22558 w 23370"/>
                <a:gd name="connsiteY12" fmla="*/ 0 h 48637"/>
                <a:gd name="connsiteX13" fmla="*/ 22701 w 23370"/>
                <a:gd name="connsiteY13" fmla="*/ 429 h 48637"/>
                <a:gd name="connsiteX14" fmla="*/ 21557 w 23370"/>
                <a:gd name="connsiteY14" fmla="*/ 26598 h 48637"/>
                <a:gd name="connsiteX15" fmla="*/ 14979 w 23370"/>
                <a:gd name="connsiteY15" fmla="*/ 47189 h 48637"/>
                <a:gd name="connsiteX16" fmla="*/ 11547 w 23370"/>
                <a:gd name="connsiteY16" fmla="*/ 48333 h 48637"/>
                <a:gd name="connsiteX17" fmla="*/ 5255 w 23370"/>
                <a:gd name="connsiteY17" fmla="*/ 47904 h 48637"/>
                <a:gd name="connsiteX18" fmla="*/ 4111 w 23370"/>
                <a:gd name="connsiteY18" fmla="*/ 46903 h 4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" h="48637">
                  <a:moveTo>
                    <a:pt x="4111" y="46903"/>
                  </a:moveTo>
                  <a:cubicBezTo>
                    <a:pt x="4254" y="46760"/>
                    <a:pt x="4254" y="46617"/>
                    <a:pt x="4397" y="46474"/>
                  </a:cubicBezTo>
                  <a:cubicBezTo>
                    <a:pt x="3825" y="46188"/>
                    <a:pt x="3396" y="45616"/>
                    <a:pt x="2967" y="45187"/>
                  </a:cubicBezTo>
                  <a:cubicBezTo>
                    <a:pt x="2109" y="44186"/>
                    <a:pt x="1251" y="42613"/>
                    <a:pt x="536" y="40469"/>
                  </a:cubicBezTo>
                  <a:cubicBezTo>
                    <a:pt x="-179" y="38467"/>
                    <a:pt x="-179" y="36465"/>
                    <a:pt x="536" y="34463"/>
                  </a:cubicBezTo>
                  <a:cubicBezTo>
                    <a:pt x="679" y="33891"/>
                    <a:pt x="965" y="33176"/>
                    <a:pt x="1251" y="32604"/>
                  </a:cubicBezTo>
                  <a:cubicBezTo>
                    <a:pt x="2538" y="30173"/>
                    <a:pt x="4397" y="28171"/>
                    <a:pt x="6685" y="26598"/>
                  </a:cubicBezTo>
                  <a:cubicBezTo>
                    <a:pt x="7829" y="28314"/>
                    <a:pt x="8544" y="30459"/>
                    <a:pt x="8830" y="33033"/>
                  </a:cubicBezTo>
                  <a:cubicBezTo>
                    <a:pt x="9259" y="33176"/>
                    <a:pt x="9688" y="33176"/>
                    <a:pt x="10260" y="33319"/>
                  </a:cubicBezTo>
                  <a:lnTo>
                    <a:pt x="15122" y="17160"/>
                  </a:lnTo>
                  <a:cubicBezTo>
                    <a:pt x="15122" y="16588"/>
                    <a:pt x="15122" y="16016"/>
                    <a:pt x="15122" y="15444"/>
                  </a:cubicBezTo>
                  <a:cubicBezTo>
                    <a:pt x="15122" y="14586"/>
                    <a:pt x="15122" y="13871"/>
                    <a:pt x="14979" y="13156"/>
                  </a:cubicBezTo>
                  <a:cubicBezTo>
                    <a:pt x="17839" y="10582"/>
                    <a:pt x="20270" y="6149"/>
                    <a:pt x="22558" y="0"/>
                  </a:cubicBezTo>
                  <a:cubicBezTo>
                    <a:pt x="22558" y="143"/>
                    <a:pt x="22558" y="286"/>
                    <a:pt x="22701" y="429"/>
                  </a:cubicBezTo>
                  <a:cubicBezTo>
                    <a:pt x="23845" y="10010"/>
                    <a:pt x="23559" y="18733"/>
                    <a:pt x="21557" y="26598"/>
                  </a:cubicBezTo>
                  <a:cubicBezTo>
                    <a:pt x="19555" y="34177"/>
                    <a:pt x="17410" y="41041"/>
                    <a:pt x="14979" y="47189"/>
                  </a:cubicBezTo>
                  <a:cubicBezTo>
                    <a:pt x="13835" y="47761"/>
                    <a:pt x="12691" y="48047"/>
                    <a:pt x="11547" y="48333"/>
                  </a:cubicBezTo>
                  <a:cubicBezTo>
                    <a:pt x="9259" y="48905"/>
                    <a:pt x="7114" y="48619"/>
                    <a:pt x="5255" y="47904"/>
                  </a:cubicBezTo>
                  <a:cubicBezTo>
                    <a:pt x="4969" y="47332"/>
                    <a:pt x="4540" y="47189"/>
                    <a:pt x="4111" y="4690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0C28A6-12EA-47EB-B272-DD4DBC322DEC}"/>
                </a:ext>
              </a:extLst>
            </p:cNvPr>
            <p:cNvSpPr/>
            <p:nvPr/>
          </p:nvSpPr>
          <p:spPr>
            <a:xfrm flipH="1">
              <a:off x="7062465" y="2009977"/>
              <a:ext cx="5004" cy="11941"/>
            </a:xfrm>
            <a:custGeom>
              <a:avLst/>
              <a:gdLst>
                <a:gd name="connsiteX0" fmla="*/ 286 w 5004"/>
                <a:gd name="connsiteY0" fmla="*/ 1645 h 11941"/>
                <a:gd name="connsiteX1" fmla="*/ 286 w 5004"/>
                <a:gd name="connsiteY1" fmla="*/ 1788 h 11941"/>
                <a:gd name="connsiteX2" fmla="*/ 0 w 5004"/>
                <a:gd name="connsiteY2" fmla="*/ 5363 h 11941"/>
                <a:gd name="connsiteX3" fmla="*/ 0 w 5004"/>
                <a:gd name="connsiteY3" fmla="*/ 7222 h 11941"/>
                <a:gd name="connsiteX4" fmla="*/ 143 w 5004"/>
                <a:gd name="connsiteY4" fmla="*/ 8938 h 11941"/>
                <a:gd name="connsiteX5" fmla="*/ 3289 w 5004"/>
                <a:gd name="connsiteY5" fmla="*/ 11941 h 11941"/>
                <a:gd name="connsiteX6" fmla="*/ 3575 w 5004"/>
                <a:gd name="connsiteY6" fmla="*/ 11798 h 11941"/>
                <a:gd name="connsiteX7" fmla="*/ 5005 w 5004"/>
                <a:gd name="connsiteY7" fmla="*/ 10797 h 11941"/>
                <a:gd name="connsiteX8" fmla="*/ 4576 w 5004"/>
                <a:gd name="connsiteY8" fmla="*/ 10082 h 11941"/>
                <a:gd name="connsiteX9" fmla="*/ 3718 w 5004"/>
                <a:gd name="connsiteY9" fmla="*/ 8652 h 11941"/>
                <a:gd name="connsiteX10" fmla="*/ 3146 w 5004"/>
                <a:gd name="connsiteY10" fmla="*/ 7794 h 11941"/>
                <a:gd name="connsiteX11" fmla="*/ 2431 w 5004"/>
                <a:gd name="connsiteY11" fmla="*/ 5363 h 11941"/>
                <a:gd name="connsiteX12" fmla="*/ 3289 w 5004"/>
                <a:gd name="connsiteY12" fmla="*/ 2503 h 11941"/>
                <a:gd name="connsiteX13" fmla="*/ 3575 w 5004"/>
                <a:gd name="connsiteY13" fmla="*/ 1788 h 11941"/>
                <a:gd name="connsiteX14" fmla="*/ 3718 w 5004"/>
                <a:gd name="connsiteY14" fmla="*/ 72 h 11941"/>
                <a:gd name="connsiteX15" fmla="*/ 286 w 5004"/>
                <a:gd name="connsiteY15" fmla="*/ 164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4" h="11941">
                  <a:moveTo>
                    <a:pt x="286" y="1645"/>
                  </a:moveTo>
                  <a:cubicBezTo>
                    <a:pt x="286" y="1645"/>
                    <a:pt x="286" y="1788"/>
                    <a:pt x="286" y="1788"/>
                  </a:cubicBezTo>
                  <a:cubicBezTo>
                    <a:pt x="143" y="2360"/>
                    <a:pt x="0" y="3504"/>
                    <a:pt x="0" y="5363"/>
                  </a:cubicBezTo>
                  <a:cubicBezTo>
                    <a:pt x="0" y="6078"/>
                    <a:pt x="0" y="6650"/>
                    <a:pt x="0" y="7222"/>
                  </a:cubicBezTo>
                  <a:cubicBezTo>
                    <a:pt x="0" y="8080"/>
                    <a:pt x="143" y="8652"/>
                    <a:pt x="143" y="8938"/>
                  </a:cubicBezTo>
                  <a:cubicBezTo>
                    <a:pt x="572" y="10225"/>
                    <a:pt x="1573" y="11226"/>
                    <a:pt x="3289" y="11941"/>
                  </a:cubicBezTo>
                  <a:cubicBezTo>
                    <a:pt x="3432" y="11941"/>
                    <a:pt x="3575" y="11798"/>
                    <a:pt x="3575" y="11798"/>
                  </a:cubicBezTo>
                  <a:cubicBezTo>
                    <a:pt x="4147" y="11512"/>
                    <a:pt x="4719" y="11226"/>
                    <a:pt x="5005" y="10797"/>
                  </a:cubicBezTo>
                  <a:cubicBezTo>
                    <a:pt x="4862" y="10654"/>
                    <a:pt x="4862" y="10368"/>
                    <a:pt x="4576" y="10082"/>
                  </a:cubicBezTo>
                  <a:cubicBezTo>
                    <a:pt x="4290" y="9653"/>
                    <a:pt x="4004" y="9224"/>
                    <a:pt x="3718" y="8652"/>
                  </a:cubicBezTo>
                  <a:cubicBezTo>
                    <a:pt x="3575" y="8366"/>
                    <a:pt x="3432" y="8080"/>
                    <a:pt x="3146" y="7794"/>
                  </a:cubicBezTo>
                  <a:cubicBezTo>
                    <a:pt x="2574" y="6936"/>
                    <a:pt x="2431" y="6078"/>
                    <a:pt x="2431" y="5363"/>
                  </a:cubicBezTo>
                  <a:cubicBezTo>
                    <a:pt x="2431" y="4505"/>
                    <a:pt x="2717" y="3647"/>
                    <a:pt x="3289" y="2503"/>
                  </a:cubicBezTo>
                  <a:cubicBezTo>
                    <a:pt x="3432" y="2217"/>
                    <a:pt x="3575" y="1931"/>
                    <a:pt x="3575" y="1788"/>
                  </a:cubicBezTo>
                  <a:cubicBezTo>
                    <a:pt x="3861" y="1073"/>
                    <a:pt x="3861" y="501"/>
                    <a:pt x="3718" y="72"/>
                  </a:cubicBezTo>
                  <a:cubicBezTo>
                    <a:pt x="2002" y="-214"/>
                    <a:pt x="858" y="358"/>
                    <a:pt x="286" y="1645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BAB0B2-5810-4341-9AD2-F83E5B9E80FF}"/>
                </a:ext>
              </a:extLst>
            </p:cNvPr>
            <p:cNvSpPr/>
            <p:nvPr/>
          </p:nvSpPr>
          <p:spPr>
            <a:xfrm flipH="1">
              <a:off x="6970480" y="2576433"/>
              <a:ext cx="137314" cy="85367"/>
            </a:xfrm>
            <a:custGeom>
              <a:avLst/>
              <a:gdLst>
                <a:gd name="connsiteX0" fmla="*/ 89088 w 137314"/>
                <a:gd name="connsiteY0" fmla="*/ 28919 h 85367"/>
                <a:gd name="connsiteX1" fmla="*/ 85656 w 137314"/>
                <a:gd name="connsiteY1" fmla="*/ 27203 h 85367"/>
                <a:gd name="connsiteX2" fmla="*/ 79221 w 137314"/>
                <a:gd name="connsiteY2" fmla="*/ 24486 h 85367"/>
                <a:gd name="connsiteX3" fmla="*/ 77362 w 137314"/>
                <a:gd name="connsiteY3" fmla="*/ 462 h 85367"/>
                <a:gd name="connsiteX4" fmla="*/ 78077 w 137314"/>
                <a:gd name="connsiteY4" fmla="*/ 319 h 85367"/>
                <a:gd name="connsiteX5" fmla="*/ 81080 w 137314"/>
                <a:gd name="connsiteY5" fmla="*/ 33 h 85367"/>
                <a:gd name="connsiteX6" fmla="*/ 81223 w 137314"/>
                <a:gd name="connsiteY6" fmla="*/ 33 h 85367"/>
                <a:gd name="connsiteX7" fmla="*/ 90518 w 137314"/>
                <a:gd name="connsiteY7" fmla="*/ 5038 h 85367"/>
                <a:gd name="connsiteX8" fmla="*/ 92091 w 137314"/>
                <a:gd name="connsiteY8" fmla="*/ 15763 h 85367"/>
                <a:gd name="connsiteX9" fmla="*/ 91948 w 137314"/>
                <a:gd name="connsiteY9" fmla="*/ 16478 h 85367"/>
                <a:gd name="connsiteX10" fmla="*/ 92234 w 137314"/>
                <a:gd name="connsiteY10" fmla="*/ 20053 h 85367"/>
                <a:gd name="connsiteX11" fmla="*/ 89946 w 137314"/>
                <a:gd name="connsiteY11" fmla="*/ 27632 h 85367"/>
                <a:gd name="connsiteX12" fmla="*/ 89088 w 137314"/>
                <a:gd name="connsiteY12" fmla="*/ 28919 h 85367"/>
                <a:gd name="connsiteX13" fmla="*/ 18304 w 137314"/>
                <a:gd name="connsiteY13" fmla="*/ 45649 h 85367"/>
                <a:gd name="connsiteX14" fmla="*/ 16159 w 137314"/>
                <a:gd name="connsiteY14" fmla="*/ 59520 h 85367"/>
                <a:gd name="connsiteX15" fmla="*/ 17017 w 137314"/>
                <a:gd name="connsiteY15" fmla="*/ 65812 h 85367"/>
                <a:gd name="connsiteX16" fmla="*/ 17017 w 137314"/>
                <a:gd name="connsiteY16" fmla="*/ 65955 h 85367"/>
                <a:gd name="connsiteX17" fmla="*/ 21021 w 137314"/>
                <a:gd name="connsiteY17" fmla="*/ 70531 h 85367"/>
                <a:gd name="connsiteX18" fmla="*/ 30030 w 137314"/>
                <a:gd name="connsiteY18" fmla="*/ 73105 h 85367"/>
                <a:gd name="connsiteX19" fmla="*/ 40755 w 137314"/>
                <a:gd name="connsiteY19" fmla="*/ 73391 h 85367"/>
                <a:gd name="connsiteX20" fmla="*/ 45045 w 137314"/>
                <a:gd name="connsiteY20" fmla="*/ 72962 h 85367"/>
                <a:gd name="connsiteX21" fmla="*/ 53195 w 137314"/>
                <a:gd name="connsiteY21" fmla="*/ 71532 h 85367"/>
                <a:gd name="connsiteX22" fmla="*/ 60631 w 137314"/>
                <a:gd name="connsiteY22" fmla="*/ 70102 h 85367"/>
                <a:gd name="connsiteX23" fmla="*/ 67781 w 137314"/>
                <a:gd name="connsiteY23" fmla="*/ 69101 h 85367"/>
                <a:gd name="connsiteX24" fmla="*/ 80651 w 137314"/>
                <a:gd name="connsiteY24" fmla="*/ 68529 h 85367"/>
                <a:gd name="connsiteX25" fmla="*/ 105533 w 137314"/>
                <a:gd name="connsiteY25" fmla="*/ 66813 h 85367"/>
                <a:gd name="connsiteX26" fmla="*/ 114542 w 137314"/>
                <a:gd name="connsiteY26" fmla="*/ 65097 h 85367"/>
                <a:gd name="connsiteX27" fmla="*/ 133275 w 137314"/>
                <a:gd name="connsiteY27" fmla="*/ 55373 h 85367"/>
                <a:gd name="connsiteX28" fmla="*/ 136564 w 137314"/>
                <a:gd name="connsiteY28" fmla="*/ 50654 h 85367"/>
                <a:gd name="connsiteX29" fmla="*/ 137279 w 137314"/>
                <a:gd name="connsiteY29" fmla="*/ 52942 h 85367"/>
                <a:gd name="connsiteX30" fmla="*/ 136421 w 137314"/>
                <a:gd name="connsiteY30" fmla="*/ 58519 h 85367"/>
                <a:gd name="connsiteX31" fmla="*/ 105533 w 137314"/>
                <a:gd name="connsiteY31" fmla="*/ 72962 h 85367"/>
                <a:gd name="connsiteX32" fmla="*/ 82367 w 137314"/>
                <a:gd name="connsiteY32" fmla="*/ 74678 h 85367"/>
                <a:gd name="connsiteX33" fmla="*/ 59344 w 137314"/>
                <a:gd name="connsiteY33" fmla="*/ 76823 h 85367"/>
                <a:gd name="connsiteX34" fmla="*/ 57628 w 137314"/>
                <a:gd name="connsiteY34" fmla="*/ 82400 h 85367"/>
                <a:gd name="connsiteX35" fmla="*/ 38896 w 137314"/>
                <a:gd name="connsiteY35" fmla="*/ 85260 h 85367"/>
                <a:gd name="connsiteX36" fmla="*/ 20306 w 137314"/>
                <a:gd name="connsiteY36" fmla="*/ 82686 h 85367"/>
                <a:gd name="connsiteX37" fmla="*/ 15873 w 137314"/>
                <a:gd name="connsiteY37" fmla="*/ 75679 h 85367"/>
                <a:gd name="connsiteX38" fmla="*/ 15873 w 137314"/>
                <a:gd name="connsiteY38" fmla="*/ 75679 h 85367"/>
                <a:gd name="connsiteX39" fmla="*/ 9581 w 137314"/>
                <a:gd name="connsiteY39" fmla="*/ 74821 h 85367"/>
                <a:gd name="connsiteX40" fmla="*/ 1001 w 137314"/>
                <a:gd name="connsiteY40" fmla="*/ 70531 h 85367"/>
                <a:gd name="connsiteX41" fmla="*/ 0 w 137314"/>
                <a:gd name="connsiteY41" fmla="*/ 61522 h 85367"/>
                <a:gd name="connsiteX42" fmla="*/ 1144 w 137314"/>
                <a:gd name="connsiteY42" fmla="*/ 56374 h 85367"/>
                <a:gd name="connsiteX43" fmla="*/ 858 w 137314"/>
                <a:gd name="connsiteY43" fmla="*/ 48795 h 85367"/>
                <a:gd name="connsiteX44" fmla="*/ 1287 w 137314"/>
                <a:gd name="connsiteY44" fmla="*/ 42074 h 85367"/>
                <a:gd name="connsiteX45" fmla="*/ 3861 w 137314"/>
                <a:gd name="connsiteY45" fmla="*/ 44219 h 85367"/>
                <a:gd name="connsiteX46" fmla="*/ 7007 w 137314"/>
                <a:gd name="connsiteY46" fmla="*/ 45649 h 85367"/>
                <a:gd name="connsiteX47" fmla="*/ 10153 w 137314"/>
                <a:gd name="connsiteY47" fmla="*/ 46221 h 85367"/>
                <a:gd name="connsiteX48" fmla="*/ 18304 w 137314"/>
                <a:gd name="connsiteY48" fmla="*/ 45649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314" h="85367">
                  <a:moveTo>
                    <a:pt x="89088" y="28919"/>
                  </a:moveTo>
                  <a:cubicBezTo>
                    <a:pt x="88087" y="28490"/>
                    <a:pt x="86943" y="27918"/>
                    <a:pt x="85656" y="27203"/>
                  </a:cubicBezTo>
                  <a:lnTo>
                    <a:pt x="79221" y="24486"/>
                  </a:lnTo>
                  <a:cubicBezTo>
                    <a:pt x="77934" y="17050"/>
                    <a:pt x="77362" y="9042"/>
                    <a:pt x="77362" y="462"/>
                  </a:cubicBezTo>
                  <a:cubicBezTo>
                    <a:pt x="77648" y="462"/>
                    <a:pt x="77791" y="319"/>
                    <a:pt x="78077" y="319"/>
                  </a:cubicBezTo>
                  <a:cubicBezTo>
                    <a:pt x="79078" y="176"/>
                    <a:pt x="80079" y="33"/>
                    <a:pt x="81080" y="33"/>
                  </a:cubicBezTo>
                  <a:cubicBezTo>
                    <a:pt x="81080" y="33"/>
                    <a:pt x="81223" y="33"/>
                    <a:pt x="81223" y="33"/>
                  </a:cubicBezTo>
                  <a:cubicBezTo>
                    <a:pt x="85084" y="-253"/>
                    <a:pt x="88087" y="1320"/>
                    <a:pt x="90518" y="5038"/>
                  </a:cubicBezTo>
                  <a:cubicBezTo>
                    <a:pt x="92806" y="8756"/>
                    <a:pt x="93378" y="12331"/>
                    <a:pt x="92091" y="15763"/>
                  </a:cubicBezTo>
                  <a:lnTo>
                    <a:pt x="91948" y="16478"/>
                  </a:lnTo>
                  <a:cubicBezTo>
                    <a:pt x="92234" y="17765"/>
                    <a:pt x="92234" y="19052"/>
                    <a:pt x="92234" y="20053"/>
                  </a:cubicBezTo>
                  <a:cubicBezTo>
                    <a:pt x="92234" y="22913"/>
                    <a:pt x="91376" y="25487"/>
                    <a:pt x="89946" y="27632"/>
                  </a:cubicBezTo>
                  <a:cubicBezTo>
                    <a:pt x="89660" y="28061"/>
                    <a:pt x="89374" y="28490"/>
                    <a:pt x="89088" y="28919"/>
                  </a:cubicBezTo>
                  <a:close/>
                  <a:moveTo>
                    <a:pt x="18304" y="45649"/>
                  </a:moveTo>
                  <a:cubicBezTo>
                    <a:pt x="16874" y="50797"/>
                    <a:pt x="16159" y="55373"/>
                    <a:pt x="16159" y="59520"/>
                  </a:cubicBezTo>
                  <a:cubicBezTo>
                    <a:pt x="16302" y="62380"/>
                    <a:pt x="16588" y="64382"/>
                    <a:pt x="17017" y="65812"/>
                  </a:cubicBezTo>
                  <a:lnTo>
                    <a:pt x="17017" y="65955"/>
                  </a:lnTo>
                  <a:cubicBezTo>
                    <a:pt x="17732" y="68386"/>
                    <a:pt x="19019" y="69959"/>
                    <a:pt x="21021" y="70531"/>
                  </a:cubicBezTo>
                  <a:cubicBezTo>
                    <a:pt x="23738" y="71818"/>
                    <a:pt x="26741" y="72533"/>
                    <a:pt x="30030" y="73105"/>
                  </a:cubicBezTo>
                  <a:cubicBezTo>
                    <a:pt x="33319" y="73534"/>
                    <a:pt x="36894" y="73677"/>
                    <a:pt x="40755" y="73391"/>
                  </a:cubicBezTo>
                  <a:cubicBezTo>
                    <a:pt x="42042" y="73248"/>
                    <a:pt x="43615" y="73105"/>
                    <a:pt x="45045" y="72962"/>
                  </a:cubicBezTo>
                  <a:cubicBezTo>
                    <a:pt x="47190" y="72676"/>
                    <a:pt x="49907" y="72247"/>
                    <a:pt x="53195" y="71532"/>
                  </a:cubicBezTo>
                  <a:lnTo>
                    <a:pt x="60631" y="70102"/>
                  </a:lnTo>
                  <a:cubicBezTo>
                    <a:pt x="62919" y="70102"/>
                    <a:pt x="65350" y="69673"/>
                    <a:pt x="67781" y="69101"/>
                  </a:cubicBezTo>
                  <a:cubicBezTo>
                    <a:pt x="71642" y="68815"/>
                    <a:pt x="75932" y="68672"/>
                    <a:pt x="80651" y="68529"/>
                  </a:cubicBezTo>
                  <a:cubicBezTo>
                    <a:pt x="92234" y="68386"/>
                    <a:pt x="100528" y="67814"/>
                    <a:pt x="105533" y="66813"/>
                  </a:cubicBezTo>
                  <a:cubicBezTo>
                    <a:pt x="108679" y="66384"/>
                    <a:pt x="111682" y="65812"/>
                    <a:pt x="114542" y="65097"/>
                  </a:cubicBezTo>
                  <a:cubicBezTo>
                    <a:pt x="121978" y="62952"/>
                    <a:pt x="128270" y="59663"/>
                    <a:pt x="133275" y="55373"/>
                  </a:cubicBezTo>
                  <a:cubicBezTo>
                    <a:pt x="134705" y="54229"/>
                    <a:pt x="135849" y="52656"/>
                    <a:pt x="136564" y="50654"/>
                  </a:cubicBezTo>
                  <a:cubicBezTo>
                    <a:pt x="136850" y="51369"/>
                    <a:pt x="137136" y="52084"/>
                    <a:pt x="137279" y="52942"/>
                  </a:cubicBezTo>
                  <a:cubicBezTo>
                    <a:pt x="137422" y="54658"/>
                    <a:pt x="137136" y="56517"/>
                    <a:pt x="136421" y="58519"/>
                  </a:cubicBezTo>
                  <a:cubicBezTo>
                    <a:pt x="130272" y="66098"/>
                    <a:pt x="119976" y="70817"/>
                    <a:pt x="105533" y="72962"/>
                  </a:cubicBezTo>
                  <a:cubicBezTo>
                    <a:pt x="100528" y="73963"/>
                    <a:pt x="92806" y="74535"/>
                    <a:pt x="82367" y="74678"/>
                  </a:cubicBezTo>
                  <a:cubicBezTo>
                    <a:pt x="72214" y="74964"/>
                    <a:pt x="64492" y="75679"/>
                    <a:pt x="59344" y="76823"/>
                  </a:cubicBezTo>
                  <a:lnTo>
                    <a:pt x="57628" y="82400"/>
                  </a:lnTo>
                  <a:cubicBezTo>
                    <a:pt x="49621" y="83973"/>
                    <a:pt x="43329" y="84974"/>
                    <a:pt x="38896" y="85260"/>
                  </a:cubicBezTo>
                  <a:cubicBezTo>
                    <a:pt x="31889" y="85689"/>
                    <a:pt x="25740" y="84831"/>
                    <a:pt x="20306" y="82686"/>
                  </a:cubicBezTo>
                  <a:cubicBezTo>
                    <a:pt x="17446" y="81685"/>
                    <a:pt x="16016" y="79397"/>
                    <a:pt x="15873" y="75679"/>
                  </a:cubicBezTo>
                  <a:lnTo>
                    <a:pt x="15873" y="75679"/>
                  </a:lnTo>
                  <a:cubicBezTo>
                    <a:pt x="13299" y="75393"/>
                    <a:pt x="11154" y="75107"/>
                    <a:pt x="9581" y="74821"/>
                  </a:cubicBezTo>
                  <a:cubicBezTo>
                    <a:pt x="6006" y="73963"/>
                    <a:pt x="3146" y="72533"/>
                    <a:pt x="1001" y="70531"/>
                  </a:cubicBezTo>
                  <a:cubicBezTo>
                    <a:pt x="286" y="66956"/>
                    <a:pt x="0" y="63953"/>
                    <a:pt x="0" y="61522"/>
                  </a:cubicBezTo>
                  <a:cubicBezTo>
                    <a:pt x="0" y="59520"/>
                    <a:pt x="286" y="57804"/>
                    <a:pt x="1144" y="56374"/>
                  </a:cubicBezTo>
                  <a:cubicBezTo>
                    <a:pt x="858" y="54372"/>
                    <a:pt x="715" y="51798"/>
                    <a:pt x="858" y="48795"/>
                  </a:cubicBezTo>
                  <a:cubicBezTo>
                    <a:pt x="1001" y="46221"/>
                    <a:pt x="1144" y="44076"/>
                    <a:pt x="1287" y="42074"/>
                  </a:cubicBezTo>
                  <a:cubicBezTo>
                    <a:pt x="2002" y="42932"/>
                    <a:pt x="2860" y="43647"/>
                    <a:pt x="3861" y="44219"/>
                  </a:cubicBezTo>
                  <a:cubicBezTo>
                    <a:pt x="4862" y="44791"/>
                    <a:pt x="6006" y="45220"/>
                    <a:pt x="7007" y="45649"/>
                  </a:cubicBezTo>
                  <a:cubicBezTo>
                    <a:pt x="8008" y="45935"/>
                    <a:pt x="9152" y="46078"/>
                    <a:pt x="10153" y="46221"/>
                  </a:cubicBezTo>
                  <a:cubicBezTo>
                    <a:pt x="13156" y="46221"/>
                    <a:pt x="15730" y="46078"/>
                    <a:pt x="18304" y="45649"/>
                  </a:cubicBezTo>
                  <a:close/>
                </a:path>
              </a:pathLst>
            </a:custGeom>
            <a:solidFill>
              <a:srgbClr val="72727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1602A7-7861-4F49-BE5C-29706FA081B8}"/>
                </a:ext>
              </a:extLst>
            </p:cNvPr>
            <p:cNvSpPr/>
            <p:nvPr/>
          </p:nvSpPr>
          <p:spPr>
            <a:xfrm flipH="1">
              <a:off x="7047968" y="1918245"/>
              <a:ext cx="97401" cy="704272"/>
            </a:xfrm>
            <a:custGeom>
              <a:avLst/>
              <a:gdLst>
                <a:gd name="connsiteX0" fmla="*/ 3684 w 97401"/>
                <a:gd name="connsiteY0" fmla="*/ 83225 h 704272"/>
                <a:gd name="connsiteX1" fmla="*/ 11692 w 97401"/>
                <a:gd name="connsiteY1" fmla="*/ 85799 h 704272"/>
                <a:gd name="connsiteX2" fmla="*/ 32856 w 97401"/>
                <a:gd name="connsiteY2" fmla="*/ 85513 h 704272"/>
                <a:gd name="connsiteX3" fmla="*/ 57022 w 97401"/>
                <a:gd name="connsiteY3" fmla="*/ 75789 h 704272"/>
                <a:gd name="connsiteX4" fmla="*/ 68176 w 97401"/>
                <a:gd name="connsiteY4" fmla="*/ 67781 h 704272"/>
                <a:gd name="connsiteX5" fmla="*/ 76041 w 97401"/>
                <a:gd name="connsiteY5" fmla="*/ 60631 h 704272"/>
                <a:gd name="connsiteX6" fmla="*/ 77471 w 97401"/>
                <a:gd name="connsiteY6" fmla="*/ 59058 h 704272"/>
                <a:gd name="connsiteX7" fmla="*/ 84764 w 97401"/>
                <a:gd name="connsiteY7" fmla="*/ 48333 h 704272"/>
                <a:gd name="connsiteX8" fmla="*/ 88053 w 97401"/>
                <a:gd name="connsiteY8" fmla="*/ 35893 h 704272"/>
                <a:gd name="connsiteX9" fmla="*/ 88196 w 97401"/>
                <a:gd name="connsiteY9" fmla="*/ 34606 h 704272"/>
                <a:gd name="connsiteX10" fmla="*/ 96490 w 97401"/>
                <a:gd name="connsiteY10" fmla="*/ 15587 h 704272"/>
                <a:gd name="connsiteX11" fmla="*/ 97348 w 97401"/>
                <a:gd name="connsiteY11" fmla="*/ 20735 h 704272"/>
                <a:gd name="connsiteX12" fmla="*/ 96919 w 97401"/>
                <a:gd name="connsiteY12" fmla="*/ 25740 h 704272"/>
                <a:gd name="connsiteX13" fmla="*/ 95346 w 97401"/>
                <a:gd name="connsiteY13" fmla="*/ 30173 h 704272"/>
                <a:gd name="connsiteX14" fmla="*/ 94631 w 97401"/>
                <a:gd name="connsiteY14" fmla="*/ 35607 h 704272"/>
                <a:gd name="connsiteX15" fmla="*/ 94202 w 97401"/>
                <a:gd name="connsiteY15" fmla="*/ 43471 h 704272"/>
                <a:gd name="connsiteX16" fmla="*/ 94202 w 97401"/>
                <a:gd name="connsiteY16" fmla="*/ 44186 h 704272"/>
                <a:gd name="connsiteX17" fmla="*/ 92915 w 97401"/>
                <a:gd name="connsiteY17" fmla="*/ 51193 h 704272"/>
                <a:gd name="connsiteX18" fmla="*/ 88482 w 97401"/>
                <a:gd name="connsiteY18" fmla="*/ 57628 h 704272"/>
                <a:gd name="connsiteX19" fmla="*/ 83477 w 97401"/>
                <a:gd name="connsiteY19" fmla="*/ 63062 h 704272"/>
                <a:gd name="connsiteX20" fmla="*/ 72752 w 97401"/>
                <a:gd name="connsiteY20" fmla="*/ 73644 h 704272"/>
                <a:gd name="connsiteX21" fmla="*/ 64029 w 97401"/>
                <a:gd name="connsiteY21" fmla="*/ 79936 h 704272"/>
                <a:gd name="connsiteX22" fmla="*/ 39291 w 97401"/>
                <a:gd name="connsiteY22" fmla="*/ 91519 h 704272"/>
                <a:gd name="connsiteX23" fmla="*/ 14981 w 97401"/>
                <a:gd name="connsiteY23" fmla="*/ 94665 h 704272"/>
                <a:gd name="connsiteX24" fmla="*/ 11835 w 97401"/>
                <a:gd name="connsiteY24" fmla="*/ 94379 h 704272"/>
                <a:gd name="connsiteX25" fmla="*/ 7545 w 97401"/>
                <a:gd name="connsiteY25" fmla="*/ 93235 h 704272"/>
                <a:gd name="connsiteX26" fmla="*/ 7402 w 97401"/>
                <a:gd name="connsiteY26" fmla="*/ 93092 h 704272"/>
                <a:gd name="connsiteX27" fmla="*/ 6115 w 97401"/>
                <a:gd name="connsiteY27" fmla="*/ 90661 h 704272"/>
                <a:gd name="connsiteX28" fmla="*/ 5972 w 97401"/>
                <a:gd name="connsiteY28" fmla="*/ 90375 h 704272"/>
                <a:gd name="connsiteX29" fmla="*/ 5829 w 97401"/>
                <a:gd name="connsiteY29" fmla="*/ 89946 h 704272"/>
                <a:gd name="connsiteX30" fmla="*/ 4113 w 97401"/>
                <a:gd name="connsiteY30" fmla="*/ 83940 h 704272"/>
                <a:gd name="connsiteX31" fmla="*/ 3684 w 97401"/>
                <a:gd name="connsiteY31" fmla="*/ 83225 h 704272"/>
                <a:gd name="connsiteX32" fmla="*/ 8546 w 97401"/>
                <a:gd name="connsiteY32" fmla="*/ 337190 h 704272"/>
                <a:gd name="connsiteX33" fmla="*/ 7545 w 97401"/>
                <a:gd name="connsiteY33" fmla="*/ 337190 h 704272"/>
                <a:gd name="connsiteX34" fmla="*/ 7974 w 97401"/>
                <a:gd name="connsiteY34" fmla="*/ 336475 h 704272"/>
                <a:gd name="connsiteX35" fmla="*/ 8546 w 97401"/>
                <a:gd name="connsiteY35" fmla="*/ 337190 h 704272"/>
                <a:gd name="connsiteX36" fmla="*/ 56164 w 97401"/>
                <a:gd name="connsiteY36" fmla="*/ 11726 h 704272"/>
                <a:gd name="connsiteX37" fmla="*/ 47870 w 97401"/>
                <a:gd name="connsiteY37" fmla="*/ 15301 h 704272"/>
                <a:gd name="connsiteX38" fmla="*/ 44153 w 97401"/>
                <a:gd name="connsiteY38" fmla="*/ 15015 h 704272"/>
                <a:gd name="connsiteX39" fmla="*/ 44868 w 97401"/>
                <a:gd name="connsiteY39" fmla="*/ 14729 h 704272"/>
                <a:gd name="connsiteX40" fmla="*/ 48013 w 97401"/>
                <a:gd name="connsiteY40" fmla="*/ 14014 h 704272"/>
                <a:gd name="connsiteX41" fmla="*/ 48585 w 97401"/>
                <a:gd name="connsiteY41" fmla="*/ 13871 h 704272"/>
                <a:gd name="connsiteX42" fmla="*/ 56164 w 97401"/>
                <a:gd name="connsiteY42" fmla="*/ 11726 h 704272"/>
                <a:gd name="connsiteX43" fmla="*/ 90198 w 97401"/>
                <a:gd name="connsiteY43" fmla="*/ 16874 h 704272"/>
                <a:gd name="connsiteX44" fmla="*/ 89054 w 97401"/>
                <a:gd name="connsiteY44" fmla="*/ 17589 h 704272"/>
                <a:gd name="connsiteX45" fmla="*/ 87910 w 97401"/>
                <a:gd name="connsiteY45" fmla="*/ 17875 h 704272"/>
                <a:gd name="connsiteX46" fmla="*/ 86766 w 97401"/>
                <a:gd name="connsiteY46" fmla="*/ 18161 h 704272"/>
                <a:gd name="connsiteX47" fmla="*/ 85622 w 97401"/>
                <a:gd name="connsiteY47" fmla="*/ 18161 h 704272"/>
                <a:gd name="connsiteX48" fmla="*/ 85479 w 97401"/>
                <a:gd name="connsiteY48" fmla="*/ 18018 h 704272"/>
                <a:gd name="connsiteX49" fmla="*/ 85193 w 97401"/>
                <a:gd name="connsiteY49" fmla="*/ 11154 h 704272"/>
                <a:gd name="connsiteX50" fmla="*/ 85765 w 97401"/>
                <a:gd name="connsiteY50" fmla="*/ 0 h 704272"/>
                <a:gd name="connsiteX51" fmla="*/ 85908 w 97401"/>
                <a:gd name="connsiteY51" fmla="*/ 0 h 704272"/>
                <a:gd name="connsiteX52" fmla="*/ 86051 w 97401"/>
                <a:gd name="connsiteY52" fmla="*/ 0 h 704272"/>
                <a:gd name="connsiteX53" fmla="*/ 89340 w 97401"/>
                <a:gd name="connsiteY53" fmla="*/ 8151 h 704272"/>
                <a:gd name="connsiteX54" fmla="*/ 90198 w 97401"/>
                <a:gd name="connsiteY54" fmla="*/ 16874 h 704272"/>
                <a:gd name="connsiteX55" fmla="*/ 90198 w 97401"/>
                <a:gd name="connsiteY55" fmla="*/ 16874 h 704272"/>
                <a:gd name="connsiteX56" fmla="*/ 74182 w 97401"/>
                <a:gd name="connsiteY56" fmla="*/ 9152 h 704272"/>
                <a:gd name="connsiteX57" fmla="*/ 74182 w 97401"/>
                <a:gd name="connsiteY57" fmla="*/ 9152 h 704272"/>
                <a:gd name="connsiteX58" fmla="*/ 74325 w 97401"/>
                <a:gd name="connsiteY58" fmla="*/ 9724 h 704272"/>
                <a:gd name="connsiteX59" fmla="*/ 69320 w 97401"/>
                <a:gd name="connsiteY59" fmla="*/ 12441 h 704272"/>
                <a:gd name="connsiteX60" fmla="*/ 69463 w 97401"/>
                <a:gd name="connsiteY60" fmla="*/ 10725 h 704272"/>
                <a:gd name="connsiteX61" fmla="*/ 68033 w 97401"/>
                <a:gd name="connsiteY61" fmla="*/ 2431 h 704272"/>
                <a:gd name="connsiteX62" fmla="*/ 68319 w 97401"/>
                <a:gd name="connsiteY62" fmla="*/ 2288 h 704272"/>
                <a:gd name="connsiteX63" fmla="*/ 74182 w 97401"/>
                <a:gd name="connsiteY63" fmla="*/ 9152 h 704272"/>
                <a:gd name="connsiteX64" fmla="*/ 89912 w 97401"/>
                <a:gd name="connsiteY64" fmla="*/ 77934 h 704272"/>
                <a:gd name="connsiteX65" fmla="*/ 85050 w 97401"/>
                <a:gd name="connsiteY65" fmla="*/ 94093 h 704272"/>
                <a:gd name="connsiteX66" fmla="*/ 83620 w 97401"/>
                <a:gd name="connsiteY66" fmla="*/ 93807 h 704272"/>
                <a:gd name="connsiteX67" fmla="*/ 81475 w 97401"/>
                <a:gd name="connsiteY67" fmla="*/ 87372 h 704272"/>
                <a:gd name="connsiteX68" fmla="*/ 76041 w 97401"/>
                <a:gd name="connsiteY68" fmla="*/ 93378 h 704272"/>
                <a:gd name="connsiteX69" fmla="*/ 75326 w 97401"/>
                <a:gd name="connsiteY69" fmla="*/ 95237 h 704272"/>
                <a:gd name="connsiteX70" fmla="*/ 74468 w 97401"/>
                <a:gd name="connsiteY70" fmla="*/ 96381 h 704272"/>
                <a:gd name="connsiteX71" fmla="*/ 68462 w 97401"/>
                <a:gd name="connsiteY71" fmla="*/ 107249 h 704272"/>
                <a:gd name="connsiteX72" fmla="*/ 64172 w 97401"/>
                <a:gd name="connsiteY72" fmla="*/ 111682 h 704272"/>
                <a:gd name="connsiteX73" fmla="*/ 59453 w 97401"/>
                <a:gd name="connsiteY73" fmla="*/ 114685 h 704272"/>
                <a:gd name="connsiteX74" fmla="*/ 53018 w 97401"/>
                <a:gd name="connsiteY74" fmla="*/ 117831 h 704272"/>
                <a:gd name="connsiteX75" fmla="*/ 47012 w 97401"/>
                <a:gd name="connsiteY75" fmla="*/ 118260 h 704272"/>
                <a:gd name="connsiteX76" fmla="*/ 41293 w 97401"/>
                <a:gd name="connsiteY76" fmla="*/ 117259 h 704272"/>
                <a:gd name="connsiteX77" fmla="*/ 39577 w 97401"/>
                <a:gd name="connsiteY77" fmla="*/ 117116 h 704272"/>
                <a:gd name="connsiteX78" fmla="*/ 33428 w 97401"/>
                <a:gd name="connsiteY78" fmla="*/ 114685 h 704272"/>
                <a:gd name="connsiteX79" fmla="*/ 25706 w 97401"/>
                <a:gd name="connsiteY79" fmla="*/ 110824 h 704272"/>
                <a:gd name="connsiteX80" fmla="*/ 25420 w 97401"/>
                <a:gd name="connsiteY80" fmla="*/ 110681 h 704272"/>
                <a:gd name="connsiteX81" fmla="*/ 9261 w 97401"/>
                <a:gd name="connsiteY81" fmla="*/ 96667 h 704272"/>
                <a:gd name="connsiteX82" fmla="*/ 18413 w 97401"/>
                <a:gd name="connsiteY82" fmla="*/ 100957 h 704272"/>
                <a:gd name="connsiteX83" fmla="*/ 21559 w 97401"/>
                <a:gd name="connsiteY83" fmla="*/ 101672 h 704272"/>
                <a:gd name="connsiteX84" fmla="*/ 45154 w 97401"/>
                <a:gd name="connsiteY84" fmla="*/ 97382 h 704272"/>
                <a:gd name="connsiteX85" fmla="*/ 67890 w 97401"/>
                <a:gd name="connsiteY85" fmla="*/ 81366 h 704272"/>
                <a:gd name="connsiteX86" fmla="*/ 79902 w 97401"/>
                <a:gd name="connsiteY86" fmla="*/ 75646 h 704272"/>
                <a:gd name="connsiteX87" fmla="*/ 85908 w 97401"/>
                <a:gd name="connsiteY87" fmla="*/ 76361 h 704272"/>
                <a:gd name="connsiteX88" fmla="*/ 89912 w 97401"/>
                <a:gd name="connsiteY88" fmla="*/ 77934 h 704272"/>
                <a:gd name="connsiteX89" fmla="*/ 55878 w 97401"/>
                <a:gd name="connsiteY89" fmla="*/ 703838 h 704272"/>
                <a:gd name="connsiteX90" fmla="*/ 47870 w 97401"/>
                <a:gd name="connsiteY90" fmla="*/ 704124 h 704272"/>
                <a:gd name="connsiteX91" fmla="*/ 44725 w 97401"/>
                <a:gd name="connsiteY91" fmla="*/ 703552 h 704272"/>
                <a:gd name="connsiteX92" fmla="*/ 41579 w 97401"/>
                <a:gd name="connsiteY92" fmla="*/ 702122 h 704272"/>
                <a:gd name="connsiteX93" fmla="*/ 39005 w 97401"/>
                <a:gd name="connsiteY93" fmla="*/ 699977 h 704272"/>
                <a:gd name="connsiteX94" fmla="*/ 36860 w 97401"/>
                <a:gd name="connsiteY94" fmla="*/ 696402 h 704272"/>
                <a:gd name="connsiteX95" fmla="*/ 36860 w 97401"/>
                <a:gd name="connsiteY95" fmla="*/ 696259 h 704272"/>
                <a:gd name="connsiteX96" fmla="*/ 34858 w 97401"/>
                <a:gd name="connsiteY96" fmla="*/ 690253 h 704272"/>
                <a:gd name="connsiteX97" fmla="*/ 29853 w 97401"/>
                <a:gd name="connsiteY97" fmla="*/ 669232 h 704272"/>
                <a:gd name="connsiteX98" fmla="*/ 28137 w 97401"/>
                <a:gd name="connsiteY98" fmla="*/ 659508 h 704272"/>
                <a:gd name="connsiteX99" fmla="*/ 25992 w 97401"/>
                <a:gd name="connsiteY99" fmla="*/ 650070 h 704272"/>
                <a:gd name="connsiteX100" fmla="*/ 21559 w 97401"/>
                <a:gd name="connsiteY100" fmla="*/ 630336 h 704272"/>
                <a:gd name="connsiteX101" fmla="*/ 17269 w 97401"/>
                <a:gd name="connsiteY101" fmla="*/ 609030 h 704272"/>
                <a:gd name="connsiteX102" fmla="*/ 9118 w 97401"/>
                <a:gd name="connsiteY102" fmla="*/ 580001 h 704272"/>
                <a:gd name="connsiteX103" fmla="*/ 6544 w 97401"/>
                <a:gd name="connsiteY103" fmla="*/ 558265 h 704272"/>
                <a:gd name="connsiteX104" fmla="*/ 7974 w 97401"/>
                <a:gd name="connsiteY104" fmla="*/ 541534 h 704272"/>
                <a:gd name="connsiteX105" fmla="*/ 12550 w 97401"/>
                <a:gd name="connsiteY105" fmla="*/ 521229 h 704272"/>
                <a:gd name="connsiteX106" fmla="*/ 18413 w 97401"/>
                <a:gd name="connsiteY106" fmla="*/ 495918 h 704272"/>
                <a:gd name="connsiteX107" fmla="*/ 16554 w 97401"/>
                <a:gd name="connsiteY107" fmla="*/ 470607 h 704272"/>
                <a:gd name="connsiteX108" fmla="*/ 12407 w 97401"/>
                <a:gd name="connsiteY108" fmla="*/ 441293 h 704272"/>
                <a:gd name="connsiteX109" fmla="*/ 7545 w 97401"/>
                <a:gd name="connsiteY109" fmla="*/ 412264 h 704272"/>
                <a:gd name="connsiteX110" fmla="*/ 5400 w 97401"/>
                <a:gd name="connsiteY110" fmla="*/ 401825 h 704272"/>
                <a:gd name="connsiteX111" fmla="*/ 2969 w 97401"/>
                <a:gd name="connsiteY111" fmla="*/ 391529 h 704272"/>
                <a:gd name="connsiteX112" fmla="*/ 1539 w 97401"/>
                <a:gd name="connsiteY112" fmla="*/ 354636 h 704272"/>
                <a:gd name="connsiteX113" fmla="*/ 4399 w 97401"/>
                <a:gd name="connsiteY113" fmla="*/ 343196 h 704272"/>
                <a:gd name="connsiteX114" fmla="*/ 8975 w 97401"/>
                <a:gd name="connsiteY114" fmla="*/ 352348 h 704272"/>
                <a:gd name="connsiteX115" fmla="*/ 35430 w 97401"/>
                <a:gd name="connsiteY115" fmla="*/ 373940 h 704272"/>
                <a:gd name="connsiteX116" fmla="*/ 41579 w 97401"/>
                <a:gd name="connsiteY116" fmla="*/ 376800 h 704272"/>
                <a:gd name="connsiteX117" fmla="*/ 45440 w 97401"/>
                <a:gd name="connsiteY117" fmla="*/ 410119 h 704272"/>
                <a:gd name="connsiteX118" fmla="*/ 54877 w 97401"/>
                <a:gd name="connsiteY118" fmla="*/ 424133 h 704272"/>
                <a:gd name="connsiteX119" fmla="*/ 60883 w 97401"/>
                <a:gd name="connsiteY119" fmla="*/ 429138 h 704272"/>
                <a:gd name="connsiteX120" fmla="*/ 62885 w 97401"/>
                <a:gd name="connsiteY120" fmla="*/ 435430 h 704272"/>
                <a:gd name="connsiteX121" fmla="*/ 64887 w 97401"/>
                <a:gd name="connsiteY121" fmla="*/ 494774 h 704272"/>
                <a:gd name="connsiteX122" fmla="*/ 62313 w 97401"/>
                <a:gd name="connsiteY122" fmla="*/ 542964 h 704272"/>
                <a:gd name="connsiteX123" fmla="*/ 54019 w 97401"/>
                <a:gd name="connsiteY123" fmla="*/ 579858 h 704272"/>
                <a:gd name="connsiteX124" fmla="*/ 54448 w 97401"/>
                <a:gd name="connsiteY124" fmla="*/ 606027 h 704272"/>
                <a:gd name="connsiteX125" fmla="*/ 57451 w 97401"/>
                <a:gd name="connsiteY125" fmla="*/ 636056 h 704272"/>
                <a:gd name="connsiteX126" fmla="*/ 56307 w 97401"/>
                <a:gd name="connsiteY126" fmla="*/ 664227 h 704272"/>
                <a:gd name="connsiteX127" fmla="*/ 54734 w 97401"/>
                <a:gd name="connsiteY127" fmla="*/ 683961 h 704272"/>
                <a:gd name="connsiteX128" fmla="*/ 55878 w 97401"/>
                <a:gd name="connsiteY128" fmla="*/ 702980 h 704272"/>
                <a:gd name="connsiteX129" fmla="*/ 55878 w 97401"/>
                <a:gd name="connsiteY129" fmla="*/ 703266 h 704272"/>
                <a:gd name="connsiteX130" fmla="*/ 55878 w 97401"/>
                <a:gd name="connsiteY130" fmla="*/ 703838 h 7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7401" h="704272">
                  <a:moveTo>
                    <a:pt x="3684" y="83225"/>
                  </a:moveTo>
                  <a:cubicBezTo>
                    <a:pt x="6258" y="84226"/>
                    <a:pt x="8975" y="85084"/>
                    <a:pt x="11692" y="85799"/>
                  </a:cubicBezTo>
                  <a:cubicBezTo>
                    <a:pt x="18556" y="87372"/>
                    <a:pt x="25563" y="87229"/>
                    <a:pt x="32856" y="85513"/>
                  </a:cubicBezTo>
                  <a:cubicBezTo>
                    <a:pt x="41436" y="83654"/>
                    <a:pt x="49586" y="80365"/>
                    <a:pt x="57022" y="75789"/>
                  </a:cubicBezTo>
                  <a:cubicBezTo>
                    <a:pt x="60883" y="73358"/>
                    <a:pt x="64601" y="70641"/>
                    <a:pt x="68176" y="67781"/>
                  </a:cubicBezTo>
                  <a:cubicBezTo>
                    <a:pt x="70893" y="65493"/>
                    <a:pt x="73467" y="63205"/>
                    <a:pt x="76041" y="60631"/>
                  </a:cubicBezTo>
                  <a:cubicBezTo>
                    <a:pt x="76470" y="60059"/>
                    <a:pt x="77042" y="59630"/>
                    <a:pt x="77471" y="59058"/>
                  </a:cubicBezTo>
                  <a:cubicBezTo>
                    <a:pt x="80617" y="55769"/>
                    <a:pt x="83048" y="52194"/>
                    <a:pt x="84764" y="48333"/>
                  </a:cubicBezTo>
                  <a:cubicBezTo>
                    <a:pt x="86480" y="44472"/>
                    <a:pt x="87624" y="40326"/>
                    <a:pt x="88053" y="35893"/>
                  </a:cubicBezTo>
                  <a:cubicBezTo>
                    <a:pt x="88053" y="35464"/>
                    <a:pt x="88196" y="35035"/>
                    <a:pt x="88196" y="34606"/>
                  </a:cubicBezTo>
                  <a:cubicBezTo>
                    <a:pt x="89197" y="27313"/>
                    <a:pt x="91914" y="21021"/>
                    <a:pt x="96490" y="15587"/>
                  </a:cubicBezTo>
                  <a:lnTo>
                    <a:pt x="97348" y="20735"/>
                  </a:lnTo>
                  <a:cubicBezTo>
                    <a:pt x="97491" y="22737"/>
                    <a:pt x="97348" y="24453"/>
                    <a:pt x="96919" y="25740"/>
                  </a:cubicBezTo>
                  <a:cubicBezTo>
                    <a:pt x="96490" y="26884"/>
                    <a:pt x="95918" y="28457"/>
                    <a:pt x="95346" y="30173"/>
                  </a:cubicBezTo>
                  <a:cubicBezTo>
                    <a:pt x="94631" y="31889"/>
                    <a:pt x="94488" y="33748"/>
                    <a:pt x="94631" y="35607"/>
                  </a:cubicBezTo>
                  <a:cubicBezTo>
                    <a:pt x="94774" y="37466"/>
                    <a:pt x="94631" y="40183"/>
                    <a:pt x="94202" y="43471"/>
                  </a:cubicBezTo>
                  <a:cubicBezTo>
                    <a:pt x="94202" y="43757"/>
                    <a:pt x="94202" y="44043"/>
                    <a:pt x="94202" y="44186"/>
                  </a:cubicBezTo>
                  <a:cubicBezTo>
                    <a:pt x="93773" y="47189"/>
                    <a:pt x="93344" y="49620"/>
                    <a:pt x="92915" y="51193"/>
                  </a:cubicBezTo>
                  <a:cubicBezTo>
                    <a:pt x="92343" y="52909"/>
                    <a:pt x="90913" y="55197"/>
                    <a:pt x="88482" y="57628"/>
                  </a:cubicBezTo>
                  <a:cubicBezTo>
                    <a:pt x="85908" y="60345"/>
                    <a:pt x="84335" y="62204"/>
                    <a:pt x="83477" y="63062"/>
                  </a:cubicBezTo>
                  <a:cubicBezTo>
                    <a:pt x="80188" y="66923"/>
                    <a:pt x="76613" y="70355"/>
                    <a:pt x="72752" y="73644"/>
                  </a:cubicBezTo>
                  <a:cubicBezTo>
                    <a:pt x="70035" y="75932"/>
                    <a:pt x="67032" y="78077"/>
                    <a:pt x="64029" y="79936"/>
                  </a:cubicBezTo>
                  <a:cubicBezTo>
                    <a:pt x="56021" y="84798"/>
                    <a:pt x="47870" y="88659"/>
                    <a:pt x="39291" y="91519"/>
                  </a:cubicBezTo>
                  <a:cubicBezTo>
                    <a:pt x="31283" y="94236"/>
                    <a:pt x="23132" y="95237"/>
                    <a:pt x="14981" y="94665"/>
                  </a:cubicBezTo>
                  <a:cubicBezTo>
                    <a:pt x="13980" y="94665"/>
                    <a:pt x="12836" y="94522"/>
                    <a:pt x="11835" y="94379"/>
                  </a:cubicBezTo>
                  <a:cubicBezTo>
                    <a:pt x="10405" y="93950"/>
                    <a:pt x="8975" y="93664"/>
                    <a:pt x="7545" y="93235"/>
                  </a:cubicBezTo>
                  <a:cubicBezTo>
                    <a:pt x="7545" y="93092"/>
                    <a:pt x="7402" y="93092"/>
                    <a:pt x="7402" y="93092"/>
                  </a:cubicBezTo>
                  <a:cubicBezTo>
                    <a:pt x="6973" y="92234"/>
                    <a:pt x="6544" y="91519"/>
                    <a:pt x="6115" y="90661"/>
                  </a:cubicBezTo>
                  <a:cubicBezTo>
                    <a:pt x="6115" y="90518"/>
                    <a:pt x="5972" y="90518"/>
                    <a:pt x="5972" y="90375"/>
                  </a:cubicBezTo>
                  <a:cubicBezTo>
                    <a:pt x="5829" y="90232"/>
                    <a:pt x="5829" y="90089"/>
                    <a:pt x="5829" y="89946"/>
                  </a:cubicBezTo>
                  <a:lnTo>
                    <a:pt x="4113" y="83940"/>
                  </a:lnTo>
                  <a:lnTo>
                    <a:pt x="3684" y="83225"/>
                  </a:lnTo>
                  <a:close/>
                  <a:moveTo>
                    <a:pt x="8546" y="337190"/>
                  </a:moveTo>
                  <a:lnTo>
                    <a:pt x="7545" y="337190"/>
                  </a:lnTo>
                  <a:cubicBezTo>
                    <a:pt x="7688" y="336904"/>
                    <a:pt x="7831" y="336618"/>
                    <a:pt x="7974" y="336475"/>
                  </a:cubicBezTo>
                  <a:cubicBezTo>
                    <a:pt x="8260" y="336761"/>
                    <a:pt x="8403" y="337047"/>
                    <a:pt x="8546" y="337190"/>
                  </a:cubicBezTo>
                  <a:close/>
                  <a:moveTo>
                    <a:pt x="56164" y="11726"/>
                  </a:moveTo>
                  <a:cubicBezTo>
                    <a:pt x="54162" y="14586"/>
                    <a:pt x="51445" y="15873"/>
                    <a:pt x="47870" y="15301"/>
                  </a:cubicBezTo>
                  <a:cubicBezTo>
                    <a:pt x="46583" y="15158"/>
                    <a:pt x="45440" y="15015"/>
                    <a:pt x="44153" y="15015"/>
                  </a:cubicBezTo>
                  <a:cubicBezTo>
                    <a:pt x="44439" y="14872"/>
                    <a:pt x="44582" y="14729"/>
                    <a:pt x="44868" y="14729"/>
                  </a:cubicBezTo>
                  <a:lnTo>
                    <a:pt x="48013" y="14014"/>
                  </a:lnTo>
                  <a:cubicBezTo>
                    <a:pt x="48299" y="14014"/>
                    <a:pt x="48442" y="13871"/>
                    <a:pt x="48585" y="13871"/>
                  </a:cubicBezTo>
                  <a:lnTo>
                    <a:pt x="56164" y="11726"/>
                  </a:lnTo>
                  <a:close/>
                  <a:moveTo>
                    <a:pt x="90198" y="16874"/>
                  </a:moveTo>
                  <a:cubicBezTo>
                    <a:pt x="89912" y="17017"/>
                    <a:pt x="89483" y="17303"/>
                    <a:pt x="89054" y="17589"/>
                  </a:cubicBezTo>
                  <a:cubicBezTo>
                    <a:pt x="88768" y="17732"/>
                    <a:pt x="88339" y="17875"/>
                    <a:pt x="87910" y="17875"/>
                  </a:cubicBezTo>
                  <a:cubicBezTo>
                    <a:pt x="87481" y="17875"/>
                    <a:pt x="87195" y="18018"/>
                    <a:pt x="86766" y="18161"/>
                  </a:cubicBezTo>
                  <a:cubicBezTo>
                    <a:pt x="86480" y="18161"/>
                    <a:pt x="86051" y="18161"/>
                    <a:pt x="85622" y="18161"/>
                  </a:cubicBezTo>
                  <a:cubicBezTo>
                    <a:pt x="85622" y="18161"/>
                    <a:pt x="85479" y="18018"/>
                    <a:pt x="85479" y="18018"/>
                  </a:cubicBezTo>
                  <a:cubicBezTo>
                    <a:pt x="85479" y="15730"/>
                    <a:pt x="85336" y="13442"/>
                    <a:pt x="85193" y="11154"/>
                  </a:cubicBezTo>
                  <a:cubicBezTo>
                    <a:pt x="85050" y="7436"/>
                    <a:pt x="85193" y="3861"/>
                    <a:pt x="85765" y="0"/>
                  </a:cubicBezTo>
                  <a:cubicBezTo>
                    <a:pt x="85908" y="0"/>
                    <a:pt x="85908" y="0"/>
                    <a:pt x="85908" y="0"/>
                  </a:cubicBezTo>
                  <a:cubicBezTo>
                    <a:pt x="85908" y="0"/>
                    <a:pt x="86051" y="0"/>
                    <a:pt x="86051" y="0"/>
                  </a:cubicBezTo>
                  <a:cubicBezTo>
                    <a:pt x="87624" y="2002"/>
                    <a:pt x="88768" y="4719"/>
                    <a:pt x="89340" y="8151"/>
                  </a:cubicBezTo>
                  <a:lnTo>
                    <a:pt x="90198" y="16874"/>
                  </a:lnTo>
                  <a:lnTo>
                    <a:pt x="90198" y="16874"/>
                  </a:lnTo>
                  <a:close/>
                  <a:moveTo>
                    <a:pt x="74182" y="9152"/>
                  </a:moveTo>
                  <a:cubicBezTo>
                    <a:pt x="74182" y="9152"/>
                    <a:pt x="74325" y="9152"/>
                    <a:pt x="74182" y="9152"/>
                  </a:cubicBezTo>
                  <a:cubicBezTo>
                    <a:pt x="74468" y="9438"/>
                    <a:pt x="74468" y="9724"/>
                    <a:pt x="74325" y="9724"/>
                  </a:cubicBezTo>
                  <a:cubicBezTo>
                    <a:pt x="73038" y="11297"/>
                    <a:pt x="71322" y="12155"/>
                    <a:pt x="69320" y="12441"/>
                  </a:cubicBezTo>
                  <a:cubicBezTo>
                    <a:pt x="69463" y="11869"/>
                    <a:pt x="69463" y="11297"/>
                    <a:pt x="69463" y="10725"/>
                  </a:cubicBezTo>
                  <a:cubicBezTo>
                    <a:pt x="69463" y="8008"/>
                    <a:pt x="68891" y="5291"/>
                    <a:pt x="68033" y="2431"/>
                  </a:cubicBezTo>
                  <a:cubicBezTo>
                    <a:pt x="68176" y="2288"/>
                    <a:pt x="68176" y="2288"/>
                    <a:pt x="68319" y="2288"/>
                  </a:cubicBezTo>
                  <a:lnTo>
                    <a:pt x="74182" y="9152"/>
                  </a:lnTo>
                  <a:close/>
                  <a:moveTo>
                    <a:pt x="89912" y="77934"/>
                  </a:moveTo>
                  <a:lnTo>
                    <a:pt x="85050" y="94093"/>
                  </a:lnTo>
                  <a:cubicBezTo>
                    <a:pt x="84621" y="93950"/>
                    <a:pt x="84192" y="93950"/>
                    <a:pt x="83620" y="93807"/>
                  </a:cubicBezTo>
                  <a:cubicBezTo>
                    <a:pt x="83334" y="91376"/>
                    <a:pt x="82619" y="89231"/>
                    <a:pt x="81475" y="87372"/>
                  </a:cubicBezTo>
                  <a:cubicBezTo>
                    <a:pt x="79187" y="88945"/>
                    <a:pt x="77328" y="91090"/>
                    <a:pt x="76041" y="93378"/>
                  </a:cubicBezTo>
                  <a:cubicBezTo>
                    <a:pt x="75755" y="93950"/>
                    <a:pt x="75469" y="94522"/>
                    <a:pt x="75326" y="95237"/>
                  </a:cubicBezTo>
                  <a:cubicBezTo>
                    <a:pt x="75040" y="95523"/>
                    <a:pt x="74754" y="95952"/>
                    <a:pt x="74468" y="96381"/>
                  </a:cubicBezTo>
                  <a:cubicBezTo>
                    <a:pt x="72466" y="100099"/>
                    <a:pt x="70464" y="103674"/>
                    <a:pt x="68462" y="107249"/>
                  </a:cubicBezTo>
                  <a:cubicBezTo>
                    <a:pt x="67461" y="109108"/>
                    <a:pt x="66031" y="110538"/>
                    <a:pt x="64172" y="111682"/>
                  </a:cubicBezTo>
                  <a:cubicBezTo>
                    <a:pt x="62742" y="112540"/>
                    <a:pt x="61169" y="113541"/>
                    <a:pt x="59453" y="114685"/>
                  </a:cubicBezTo>
                  <a:cubicBezTo>
                    <a:pt x="57451" y="116115"/>
                    <a:pt x="55306" y="117259"/>
                    <a:pt x="53018" y="117831"/>
                  </a:cubicBezTo>
                  <a:cubicBezTo>
                    <a:pt x="51016" y="118260"/>
                    <a:pt x="49014" y="118403"/>
                    <a:pt x="47012" y="118260"/>
                  </a:cubicBezTo>
                  <a:lnTo>
                    <a:pt x="41293" y="117259"/>
                  </a:lnTo>
                  <a:cubicBezTo>
                    <a:pt x="40721" y="117259"/>
                    <a:pt x="40149" y="117259"/>
                    <a:pt x="39577" y="117116"/>
                  </a:cubicBezTo>
                  <a:cubicBezTo>
                    <a:pt x="37432" y="116401"/>
                    <a:pt x="35430" y="115543"/>
                    <a:pt x="33428" y="114685"/>
                  </a:cubicBezTo>
                  <a:cubicBezTo>
                    <a:pt x="30854" y="113398"/>
                    <a:pt x="28280" y="112111"/>
                    <a:pt x="25706" y="110824"/>
                  </a:cubicBezTo>
                  <a:cubicBezTo>
                    <a:pt x="25563" y="110824"/>
                    <a:pt x="25563" y="110681"/>
                    <a:pt x="25420" y="110681"/>
                  </a:cubicBezTo>
                  <a:cubicBezTo>
                    <a:pt x="18842" y="107392"/>
                    <a:pt x="13408" y="102673"/>
                    <a:pt x="9261" y="96667"/>
                  </a:cubicBezTo>
                  <a:cubicBezTo>
                    <a:pt x="10405" y="98240"/>
                    <a:pt x="13408" y="99670"/>
                    <a:pt x="18413" y="100957"/>
                  </a:cubicBezTo>
                  <a:cubicBezTo>
                    <a:pt x="19414" y="101243"/>
                    <a:pt x="20415" y="101386"/>
                    <a:pt x="21559" y="101672"/>
                  </a:cubicBezTo>
                  <a:cubicBezTo>
                    <a:pt x="28566" y="103102"/>
                    <a:pt x="36431" y="101672"/>
                    <a:pt x="45154" y="97382"/>
                  </a:cubicBezTo>
                  <a:cubicBezTo>
                    <a:pt x="53876" y="93092"/>
                    <a:pt x="61455" y="87658"/>
                    <a:pt x="67890" y="81366"/>
                  </a:cubicBezTo>
                  <a:cubicBezTo>
                    <a:pt x="71608" y="77791"/>
                    <a:pt x="75612" y="75932"/>
                    <a:pt x="79902" y="75646"/>
                  </a:cubicBezTo>
                  <a:cubicBezTo>
                    <a:pt x="81904" y="75503"/>
                    <a:pt x="83763" y="75789"/>
                    <a:pt x="85908" y="76361"/>
                  </a:cubicBezTo>
                  <a:cubicBezTo>
                    <a:pt x="87195" y="76647"/>
                    <a:pt x="88625" y="77219"/>
                    <a:pt x="89912" y="77934"/>
                  </a:cubicBezTo>
                  <a:close/>
                  <a:moveTo>
                    <a:pt x="55878" y="703838"/>
                  </a:moveTo>
                  <a:cubicBezTo>
                    <a:pt x="53304" y="704267"/>
                    <a:pt x="50587" y="704410"/>
                    <a:pt x="47870" y="704124"/>
                  </a:cubicBezTo>
                  <a:cubicBezTo>
                    <a:pt x="46869" y="703980"/>
                    <a:pt x="45726" y="703838"/>
                    <a:pt x="44725" y="703552"/>
                  </a:cubicBezTo>
                  <a:cubicBezTo>
                    <a:pt x="43724" y="703266"/>
                    <a:pt x="42723" y="702837"/>
                    <a:pt x="41579" y="702122"/>
                  </a:cubicBezTo>
                  <a:cubicBezTo>
                    <a:pt x="40578" y="701550"/>
                    <a:pt x="39720" y="700835"/>
                    <a:pt x="39005" y="699977"/>
                  </a:cubicBezTo>
                  <a:cubicBezTo>
                    <a:pt x="38004" y="698976"/>
                    <a:pt x="37432" y="697689"/>
                    <a:pt x="36860" y="696402"/>
                  </a:cubicBezTo>
                  <a:lnTo>
                    <a:pt x="36860" y="696259"/>
                  </a:lnTo>
                  <a:lnTo>
                    <a:pt x="34858" y="690253"/>
                  </a:lnTo>
                  <a:cubicBezTo>
                    <a:pt x="32570" y="683532"/>
                    <a:pt x="30854" y="676525"/>
                    <a:pt x="29853" y="669232"/>
                  </a:cubicBezTo>
                  <a:cubicBezTo>
                    <a:pt x="29424" y="666086"/>
                    <a:pt x="28852" y="662940"/>
                    <a:pt x="28137" y="659508"/>
                  </a:cubicBezTo>
                  <a:cubicBezTo>
                    <a:pt x="27565" y="656505"/>
                    <a:pt x="26850" y="653359"/>
                    <a:pt x="25992" y="650070"/>
                  </a:cubicBezTo>
                  <a:cubicBezTo>
                    <a:pt x="24419" y="644064"/>
                    <a:pt x="22989" y="637486"/>
                    <a:pt x="21559" y="630336"/>
                  </a:cubicBezTo>
                  <a:lnTo>
                    <a:pt x="17269" y="609030"/>
                  </a:lnTo>
                  <a:cubicBezTo>
                    <a:pt x="13837" y="597304"/>
                    <a:pt x="11263" y="587580"/>
                    <a:pt x="9118" y="580001"/>
                  </a:cubicBezTo>
                  <a:cubicBezTo>
                    <a:pt x="6973" y="572565"/>
                    <a:pt x="6115" y="565272"/>
                    <a:pt x="6544" y="558265"/>
                  </a:cubicBezTo>
                  <a:cubicBezTo>
                    <a:pt x="6830" y="551401"/>
                    <a:pt x="7259" y="545824"/>
                    <a:pt x="7974" y="541534"/>
                  </a:cubicBezTo>
                  <a:cubicBezTo>
                    <a:pt x="8689" y="537388"/>
                    <a:pt x="10119" y="530524"/>
                    <a:pt x="12550" y="521229"/>
                  </a:cubicBezTo>
                  <a:cubicBezTo>
                    <a:pt x="15124" y="511791"/>
                    <a:pt x="16983" y="503354"/>
                    <a:pt x="18413" y="495918"/>
                  </a:cubicBezTo>
                  <a:cubicBezTo>
                    <a:pt x="17412" y="482762"/>
                    <a:pt x="16840" y="474325"/>
                    <a:pt x="16554" y="470607"/>
                  </a:cubicBezTo>
                  <a:cubicBezTo>
                    <a:pt x="15982" y="463457"/>
                    <a:pt x="14552" y="453591"/>
                    <a:pt x="12407" y="441293"/>
                  </a:cubicBezTo>
                  <a:cubicBezTo>
                    <a:pt x="9690" y="425992"/>
                    <a:pt x="8117" y="416411"/>
                    <a:pt x="7545" y="412264"/>
                  </a:cubicBezTo>
                  <a:cubicBezTo>
                    <a:pt x="7116" y="409547"/>
                    <a:pt x="6401" y="405972"/>
                    <a:pt x="5400" y="401825"/>
                  </a:cubicBezTo>
                  <a:lnTo>
                    <a:pt x="2969" y="391529"/>
                  </a:lnTo>
                  <a:cubicBezTo>
                    <a:pt x="-463" y="382377"/>
                    <a:pt x="-892" y="370080"/>
                    <a:pt x="1539" y="354636"/>
                  </a:cubicBezTo>
                  <a:cubicBezTo>
                    <a:pt x="2254" y="350203"/>
                    <a:pt x="3255" y="346485"/>
                    <a:pt x="4399" y="343196"/>
                  </a:cubicBezTo>
                  <a:cubicBezTo>
                    <a:pt x="5543" y="346342"/>
                    <a:pt x="6973" y="349488"/>
                    <a:pt x="8975" y="352348"/>
                  </a:cubicBezTo>
                  <a:cubicBezTo>
                    <a:pt x="14409" y="360499"/>
                    <a:pt x="23275" y="367649"/>
                    <a:pt x="35430" y="373940"/>
                  </a:cubicBezTo>
                  <a:cubicBezTo>
                    <a:pt x="37432" y="374941"/>
                    <a:pt x="39434" y="375942"/>
                    <a:pt x="41579" y="376800"/>
                  </a:cubicBezTo>
                  <a:cubicBezTo>
                    <a:pt x="40578" y="392959"/>
                    <a:pt x="41865" y="403970"/>
                    <a:pt x="45440" y="410119"/>
                  </a:cubicBezTo>
                  <a:cubicBezTo>
                    <a:pt x="49872" y="417984"/>
                    <a:pt x="53018" y="422703"/>
                    <a:pt x="54877" y="424133"/>
                  </a:cubicBezTo>
                  <a:cubicBezTo>
                    <a:pt x="56736" y="425706"/>
                    <a:pt x="58738" y="427279"/>
                    <a:pt x="60883" y="429138"/>
                  </a:cubicBezTo>
                  <a:cubicBezTo>
                    <a:pt x="62027" y="430997"/>
                    <a:pt x="62599" y="432999"/>
                    <a:pt x="62885" y="435430"/>
                  </a:cubicBezTo>
                  <a:cubicBezTo>
                    <a:pt x="62170" y="455306"/>
                    <a:pt x="62742" y="475040"/>
                    <a:pt x="64887" y="494774"/>
                  </a:cubicBezTo>
                  <a:cubicBezTo>
                    <a:pt x="67604" y="513078"/>
                    <a:pt x="66746" y="529094"/>
                    <a:pt x="62313" y="542964"/>
                  </a:cubicBezTo>
                  <a:cubicBezTo>
                    <a:pt x="57737" y="556835"/>
                    <a:pt x="55020" y="569133"/>
                    <a:pt x="54019" y="579858"/>
                  </a:cubicBezTo>
                  <a:cubicBezTo>
                    <a:pt x="53161" y="590440"/>
                    <a:pt x="53304" y="599163"/>
                    <a:pt x="54448" y="606027"/>
                  </a:cubicBezTo>
                  <a:cubicBezTo>
                    <a:pt x="55592" y="612891"/>
                    <a:pt x="56593" y="622901"/>
                    <a:pt x="57451" y="636056"/>
                  </a:cubicBezTo>
                  <a:cubicBezTo>
                    <a:pt x="57880" y="647210"/>
                    <a:pt x="57594" y="656648"/>
                    <a:pt x="56307" y="664227"/>
                  </a:cubicBezTo>
                  <a:cubicBezTo>
                    <a:pt x="56021" y="669232"/>
                    <a:pt x="55592" y="675810"/>
                    <a:pt x="54734" y="683961"/>
                  </a:cubicBezTo>
                  <a:cubicBezTo>
                    <a:pt x="54305" y="691397"/>
                    <a:pt x="54734" y="697832"/>
                    <a:pt x="55878" y="702980"/>
                  </a:cubicBezTo>
                  <a:cubicBezTo>
                    <a:pt x="55878" y="703123"/>
                    <a:pt x="55878" y="703266"/>
                    <a:pt x="55878" y="703266"/>
                  </a:cubicBezTo>
                  <a:cubicBezTo>
                    <a:pt x="55878" y="703695"/>
                    <a:pt x="55878" y="703695"/>
                    <a:pt x="55878" y="703838"/>
                  </a:cubicBezTo>
                  <a:close/>
                </a:path>
              </a:pathLst>
            </a:custGeom>
            <a:solidFill>
              <a:srgbClr val="003675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CB7BB9-E8DB-44AB-BC2B-51EE3C63C46A}"/>
                </a:ext>
              </a:extLst>
            </p:cNvPr>
            <p:cNvSpPr/>
            <p:nvPr/>
          </p:nvSpPr>
          <p:spPr>
            <a:xfrm flipH="1">
              <a:off x="6970212" y="2600918"/>
              <a:ext cx="121137" cy="49054"/>
            </a:xfrm>
            <a:custGeom>
              <a:avLst/>
              <a:gdLst>
                <a:gd name="connsiteX0" fmla="*/ 62776 w 121137"/>
                <a:gd name="connsiteY0" fmla="*/ 0 h 49054"/>
                <a:gd name="connsiteX1" fmla="*/ 69211 w 121137"/>
                <a:gd name="connsiteY1" fmla="*/ 2717 h 49054"/>
                <a:gd name="connsiteX2" fmla="*/ 72643 w 121137"/>
                <a:gd name="connsiteY2" fmla="*/ 4433 h 49054"/>
                <a:gd name="connsiteX3" fmla="*/ 75360 w 121137"/>
                <a:gd name="connsiteY3" fmla="*/ 5577 h 49054"/>
                <a:gd name="connsiteX4" fmla="*/ 81938 w 121137"/>
                <a:gd name="connsiteY4" fmla="*/ 7150 h 49054"/>
                <a:gd name="connsiteX5" fmla="*/ 107821 w 121137"/>
                <a:gd name="connsiteY5" fmla="*/ 10296 h 49054"/>
                <a:gd name="connsiteX6" fmla="*/ 118546 w 121137"/>
                <a:gd name="connsiteY6" fmla="*/ 15158 h 49054"/>
                <a:gd name="connsiteX7" fmla="*/ 121120 w 121137"/>
                <a:gd name="connsiteY7" fmla="*/ 23309 h 49054"/>
                <a:gd name="connsiteX8" fmla="*/ 120405 w 121137"/>
                <a:gd name="connsiteY8" fmla="*/ 26169 h 49054"/>
                <a:gd name="connsiteX9" fmla="*/ 117116 w 121137"/>
                <a:gd name="connsiteY9" fmla="*/ 30888 h 49054"/>
                <a:gd name="connsiteX10" fmla="*/ 98383 w 121137"/>
                <a:gd name="connsiteY10" fmla="*/ 40612 h 49054"/>
                <a:gd name="connsiteX11" fmla="*/ 89374 w 121137"/>
                <a:gd name="connsiteY11" fmla="*/ 42327 h 49054"/>
                <a:gd name="connsiteX12" fmla="*/ 64492 w 121137"/>
                <a:gd name="connsiteY12" fmla="*/ 44043 h 49054"/>
                <a:gd name="connsiteX13" fmla="*/ 51622 w 121137"/>
                <a:gd name="connsiteY13" fmla="*/ 44615 h 49054"/>
                <a:gd name="connsiteX14" fmla="*/ 44473 w 121137"/>
                <a:gd name="connsiteY14" fmla="*/ 45616 h 49054"/>
                <a:gd name="connsiteX15" fmla="*/ 37037 w 121137"/>
                <a:gd name="connsiteY15" fmla="*/ 47046 h 49054"/>
                <a:gd name="connsiteX16" fmla="*/ 28886 w 121137"/>
                <a:gd name="connsiteY16" fmla="*/ 48476 h 49054"/>
                <a:gd name="connsiteX17" fmla="*/ 24596 w 121137"/>
                <a:gd name="connsiteY17" fmla="*/ 48905 h 49054"/>
                <a:gd name="connsiteX18" fmla="*/ 13871 w 121137"/>
                <a:gd name="connsiteY18" fmla="*/ 48619 h 49054"/>
                <a:gd name="connsiteX19" fmla="*/ 4862 w 121137"/>
                <a:gd name="connsiteY19" fmla="*/ 46045 h 49054"/>
                <a:gd name="connsiteX20" fmla="*/ 858 w 121137"/>
                <a:gd name="connsiteY20" fmla="*/ 41470 h 49054"/>
                <a:gd name="connsiteX21" fmla="*/ 858 w 121137"/>
                <a:gd name="connsiteY21" fmla="*/ 41326 h 49054"/>
                <a:gd name="connsiteX22" fmla="*/ 0 w 121137"/>
                <a:gd name="connsiteY22" fmla="*/ 35035 h 49054"/>
                <a:gd name="connsiteX23" fmla="*/ 2145 w 121137"/>
                <a:gd name="connsiteY23" fmla="*/ 21164 h 49054"/>
                <a:gd name="connsiteX24" fmla="*/ 2145 w 121137"/>
                <a:gd name="connsiteY24" fmla="*/ 21021 h 49054"/>
                <a:gd name="connsiteX25" fmla="*/ 2145 w 121137"/>
                <a:gd name="connsiteY25" fmla="*/ 20735 h 49054"/>
                <a:gd name="connsiteX26" fmla="*/ 2288 w 121137"/>
                <a:gd name="connsiteY26" fmla="*/ 21307 h 49054"/>
                <a:gd name="connsiteX27" fmla="*/ 9438 w 121137"/>
                <a:gd name="connsiteY27" fmla="*/ 30173 h 49054"/>
                <a:gd name="connsiteX28" fmla="*/ 10153 w 121137"/>
                <a:gd name="connsiteY28" fmla="*/ 30316 h 49054"/>
                <a:gd name="connsiteX29" fmla="*/ 10296 w 121137"/>
                <a:gd name="connsiteY29" fmla="*/ 30459 h 49054"/>
                <a:gd name="connsiteX30" fmla="*/ 18733 w 121137"/>
                <a:gd name="connsiteY30" fmla="*/ 31603 h 49054"/>
                <a:gd name="connsiteX31" fmla="*/ 58057 w 121137"/>
                <a:gd name="connsiteY31" fmla="*/ 13299 h 49054"/>
                <a:gd name="connsiteX32" fmla="*/ 63062 w 121137"/>
                <a:gd name="connsiteY32" fmla="*/ 5577 h 49054"/>
                <a:gd name="connsiteX33" fmla="*/ 63777 w 121137"/>
                <a:gd name="connsiteY33" fmla="*/ 4433 h 49054"/>
                <a:gd name="connsiteX34" fmla="*/ 62776 w 121137"/>
                <a:gd name="connsiteY34" fmla="*/ 0 h 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137" h="49054">
                  <a:moveTo>
                    <a:pt x="62776" y="0"/>
                  </a:moveTo>
                  <a:lnTo>
                    <a:pt x="69211" y="2717"/>
                  </a:lnTo>
                  <a:cubicBezTo>
                    <a:pt x="70498" y="3432"/>
                    <a:pt x="71642" y="3861"/>
                    <a:pt x="72643" y="4433"/>
                  </a:cubicBezTo>
                  <a:cubicBezTo>
                    <a:pt x="73644" y="4862"/>
                    <a:pt x="74502" y="5291"/>
                    <a:pt x="75360" y="5577"/>
                  </a:cubicBezTo>
                  <a:cubicBezTo>
                    <a:pt x="77648" y="6435"/>
                    <a:pt x="79793" y="7007"/>
                    <a:pt x="81938" y="7150"/>
                  </a:cubicBezTo>
                  <a:lnTo>
                    <a:pt x="107821" y="10296"/>
                  </a:lnTo>
                  <a:cubicBezTo>
                    <a:pt x="113112" y="10868"/>
                    <a:pt x="116687" y="12441"/>
                    <a:pt x="118546" y="15158"/>
                  </a:cubicBezTo>
                  <a:cubicBezTo>
                    <a:pt x="120548" y="17303"/>
                    <a:pt x="121263" y="20020"/>
                    <a:pt x="121120" y="23309"/>
                  </a:cubicBezTo>
                  <a:cubicBezTo>
                    <a:pt x="120977" y="24453"/>
                    <a:pt x="120834" y="25311"/>
                    <a:pt x="120405" y="26169"/>
                  </a:cubicBezTo>
                  <a:cubicBezTo>
                    <a:pt x="119690" y="28171"/>
                    <a:pt x="118546" y="29744"/>
                    <a:pt x="117116" y="30888"/>
                  </a:cubicBezTo>
                  <a:cubicBezTo>
                    <a:pt x="112111" y="35321"/>
                    <a:pt x="105962" y="38610"/>
                    <a:pt x="98383" y="40612"/>
                  </a:cubicBezTo>
                  <a:cubicBezTo>
                    <a:pt x="95523" y="41326"/>
                    <a:pt x="92520" y="41899"/>
                    <a:pt x="89374" y="42327"/>
                  </a:cubicBezTo>
                  <a:cubicBezTo>
                    <a:pt x="84369" y="43329"/>
                    <a:pt x="76075" y="43900"/>
                    <a:pt x="64492" y="44043"/>
                  </a:cubicBezTo>
                  <a:cubicBezTo>
                    <a:pt x="59773" y="44186"/>
                    <a:pt x="55626" y="44329"/>
                    <a:pt x="51622" y="44615"/>
                  </a:cubicBezTo>
                  <a:cubicBezTo>
                    <a:pt x="49192" y="45187"/>
                    <a:pt x="46761" y="45616"/>
                    <a:pt x="44473" y="45616"/>
                  </a:cubicBezTo>
                  <a:lnTo>
                    <a:pt x="37037" y="47046"/>
                  </a:lnTo>
                  <a:cubicBezTo>
                    <a:pt x="33748" y="47761"/>
                    <a:pt x="31031" y="48190"/>
                    <a:pt x="28886" y="48476"/>
                  </a:cubicBezTo>
                  <a:cubicBezTo>
                    <a:pt x="27313" y="48619"/>
                    <a:pt x="25883" y="48762"/>
                    <a:pt x="24596" y="48905"/>
                  </a:cubicBezTo>
                  <a:cubicBezTo>
                    <a:pt x="20735" y="49191"/>
                    <a:pt x="17160" y="49048"/>
                    <a:pt x="13871" y="48619"/>
                  </a:cubicBezTo>
                  <a:cubicBezTo>
                    <a:pt x="10582" y="48190"/>
                    <a:pt x="7579" y="47332"/>
                    <a:pt x="4862" y="46045"/>
                  </a:cubicBezTo>
                  <a:cubicBezTo>
                    <a:pt x="2860" y="45330"/>
                    <a:pt x="1573" y="43757"/>
                    <a:pt x="858" y="41470"/>
                  </a:cubicBezTo>
                  <a:lnTo>
                    <a:pt x="858" y="41326"/>
                  </a:lnTo>
                  <a:cubicBezTo>
                    <a:pt x="429" y="39897"/>
                    <a:pt x="143" y="37895"/>
                    <a:pt x="0" y="35035"/>
                  </a:cubicBezTo>
                  <a:cubicBezTo>
                    <a:pt x="0" y="30888"/>
                    <a:pt x="715" y="26312"/>
                    <a:pt x="2145" y="21164"/>
                  </a:cubicBezTo>
                  <a:cubicBezTo>
                    <a:pt x="2145" y="21164"/>
                    <a:pt x="2145" y="21021"/>
                    <a:pt x="2145" y="21021"/>
                  </a:cubicBezTo>
                  <a:cubicBezTo>
                    <a:pt x="2145" y="20878"/>
                    <a:pt x="2145" y="20878"/>
                    <a:pt x="2145" y="20735"/>
                  </a:cubicBezTo>
                  <a:cubicBezTo>
                    <a:pt x="2145" y="20878"/>
                    <a:pt x="2288" y="21164"/>
                    <a:pt x="2288" y="21307"/>
                  </a:cubicBezTo>
                  <a:cubicBezTo>
                    <a:pt x="4147" y="26026"/>
                    <a:pt x="6578" y="28886"/>
                    <a:pt x="9438" y="30173"/>
                  </a:cubicBezTo>
                  <a:cubicBezTo>
                    <a:pt x="9724" y="30173"/>
                    <a:pt x="9867" y="30316"/>
                    <a:pt x="10153" y="30316"/>
                  </a:cubicBezTo>
                  <a:lnTo>
                    <a:pt x="10296" y="30459"/>
                  </a:lnTo>
                  <a:cubicBezTo>
                    <a:pt x="13013" y="31174"/>
                    <a:pt x="15730" y="31603"/>
                    <a:pt x="18733" y="31603"/>
                  </a:cubicBezTo>
                  <a:cubicBezTo>
                    <a:pt x="35321" y="31460"/>
                    <a:pt x="48477" y="25454"/>
                    <a:pt x="58057" y="13299"/>
                  </a:cubicBezTo>
                  <a:cubicBezTo>
                    <a:pt x="59773" y="11011"/>
                    <a:pt x="61489" y="8437"/>
                    <a:pt x="63062" y="5577"/>
                  </a:cubicBezTo>
                  <a:lnTo>
                    <a:pt x="63777" y="4433"/>
                  </a:lnTo>
                  <a:cubicBezTo>
                    <a:pt x="63348" y="2860"/>
                    <a:pt x="63062" y="1430"/>
                    <a:pt x="62776" y="0"/>
                  </a:cubicBezTo>
                  <a:close/>
                </a:path>
              </a:pathLst>
            </a:custGeom>
            <a:solidFill>
              <a:srgbClr val="AAAAAA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CEF910-1991-4D5E-BFEB-799F6B56DC64}"/>
                </a:ext>
              </a:extLst>
            </p:cNvPr>
            <p:cNvSpPr/>
            <p:nvPr/>
          </p:nvSpPr>
          <p:spPr>
            <a:xfrm flipH="1">
              <a:off x="6990032" y="1918387"/>
              <a:ext cx="151803" cy="713990"/>
            </a:xfrm>
            <a:custGeom>
              <a:avLst/>
              <a:gdLst>
                <a:gd name="connsiteX0" fmla="*/ 5728 w 151803"/>
                <a:gd name="connsiteY0" fmla="*/ 96524 h 713990"/>
                <a:gd name="connsiteX1" fmla="*/ 5728 w 151803"/>
                <a:gd name="connsiteY1" fmla="*/ 96524 h 713990"/>
                <a:gd name="connsiteX2" fmla="*/ 5585 w 151803"/>
                <a:gd name="connsiteY2" fmla="*/ 96381 h 713990"/>
                <a:gd name="connsiteX3" fmla="*/ 3869 w 151803"/>
                <a:gd name="connsiteY3" fmla="*/ 93378 h 713990"/>
                <a:gd name="connsiteX4" fmla="*/ 8159 w 151803"/>
                <a:gd name="connsiteY4" fmla="*/ 94522 h 713990"/>
                <a:gd name="connsiteX5" fmla="*/ 11305 w 151803"/>
                <a:gd name="connsiteY5" fmla="*/ 94808 h 713990"/>
                <a:gd name="connsiteX6" fmla="*/ 35614 w 151803"/>
                <a:gd name="connsiteY6" fmla="*/ 91662 h 713990"/>
                <a:gd name="connsiteX7" fmla="*/ 60067 w 151803"/>
                <a:gd name="connsiteY7" fmla="*/ 79936 h 713990"/>
                <a:gd name="connsiteX8" fmla="*/ 68790 w 151803"/>
                <a:gd name="connsiteY8" fmla="*/ 73644 h 713990"/>
                <a:gd name="connsiteX9" fmla="*/ 79515 w 151803"/>
                <a:gd name="connsiteY9" fmla="*/ 63062 h 713990"/>
                <a:gd name="connsiteX10" fmla="*/ 86236 w 151803"/>
                <a:gd name="connsiteY10" fmla="*/ 73787 h 713990"/>
                <a:gd name="connsiteX11" fmla="*/ 86379 w 151803"/>
                <a:gd name="connsiteY11" fmla="*/ 76075 h 713990"/>
                <a:gd name="connsiteX12" fmla="*/ 86379 w 151803"/>
                <a:gd name="connsiteY12" fmla="*/ 77791 h 713990"/>
                <a:gd name="connsiteX13" fmla="*/ 82375 w 151803"/>
                <a:gd name="connsiteY13" fmla="*/ 76075 h 713990"/>
                <a:gd name="connsiteX14" fmla="*/ 76369 w 151803"/>
                <a:gd name="connsiteY14" fmla="*/ 75360 h 713990"/>
                <a:gd name="connsiteX15" fmla="*/ 64357 w 151803"/>
                <a:gd name="connsiteY15" fmla="*/ 81080 h 713990"/>
                <a:gd name="connsiteX16" fmla="*/ 41620 w 151803"/>
                <a:gd name="connsiteY16" fmla="*/ 97096 h 713990"/>
                <a:gd name="connsiteX17" fmla="*/ 18025 w 151803"/>
                <a:gd name="connsiteY17" fmla="*/ 101386 h 713990"/>
                <a:gd name="connsiteX18" fmla="*/ 14879 w 151803"/>
                <a:gd name="connsiteY18" fmla="*/ 100671 h 713990"/>
                <a:gd name="connsiteX19" fmla="*/ 5728 w 151803"/>
                <a:gd name="connsiteY19" fmla="*/ 96524 h 713990"/>
                <a:gd name="connsiteX20" fmla="*/ 52631 w 151803"/>
                <a:gd name="connsiteY20" fmla="*/ 11583 h 713990"/>
                <a:gd name="connsiteX21" fmla="*/ 64643 w 151803"/>
                <a:gd name="connsiteY21" fmla="*/ 2288 h 713990"/>
                <a:gd name="connsiteX22" fmla="*/ 66073 w 151803"/>
                <a:gd name="connsiteY22" fmla="*/ 10582 h 713990"/>
                <a:gd name="connsiteX23" fmla="*/ 65930 w 151803"/>
                <a:gd name="connsiteY23" fmla="*/ 12298 h 713990"/>
                <a:gd name="connsiteX24" fmla="*/ 70935 w 151803"/>
                <a:gd name="connsiteY24" fmla="*/ 9581 h 713990"/>
                <a:gd name="connsiteX25" fmla="*/ 70792 w 151803"/>
                <a:gd name="connsiteY25" fmla="*/ 9009 h 713990"/>
                <a:gd name="connsiteX26" fmla="*/ 70649 w 151803"/>
                <a:gd name="connsiteY26" fmla="*/ 9009 h 713990"/>
                <a:gd name="connsiteX27" fmla="*/ 72794 w 151803"/>
                <a:gd name="connsiteY27" fmla="*/ 6578 h 713990"/>
                <a:gd name="connsiteX28" fmla="*/ 82232 w 151803"/>
                <a:gd name="connsiteY28" fmla="*/ 0 h 713990"/>
                <a:gd name="connsiteX29" fmla="*/ 81660 w 151803"/>
                <a:gd name="connsiteY29" fmla="*/ 11154 h 713990"/>
                <a:gd name="connsiteX30" fmla="*/ 81946 w 151803"/>
                <a:gd name="connsiteY30" fmla="*/ 18018 h 713990"/>
                <a:gd name="connsiteX31" fmla="*/ 82089 w 151803"/>
                <a:gd name="connsiteY31" fmla="*/ 18161 h 713990"/>
                <a:gd name="connsiteX32" fmla="*/ 83233 w 151803"/>
                <a:gd name="connsiteY32" fmla="*/ 18161 h 713990"/>
                <a:gd name="connsiteX33" fmla="*/ 84377 w 151803"/>
                <a:gd name="connsiteY33" fmla="*/ 17875 h 713990"/>
                <a:gd name="connsiteX34" fmla="*/ 85521 w 151803"/>
                <a:gd name="connsiteY34" fmla="*/ 17589 h 713990"/>
                <a:gd name="connsiteX35" fmla="*/ 86665 w 151803"/>
                <a:gd name="connsiteY35" fmla="*/ 16874 h 713990"/>
                <a:gd name="connsiteX36" fmla="*/ 92957 w 151803"/>
                <a:gd name="connsiteY36" fmla="*/ 15444 h 713990"/>
                <a:gd name="connsiteX37" fmla="*/ 84663 w 151803"/>
                <a:gd name="connsiteY37" fmla="*/ 34463 h 713990"/>
                <a:gd name="connsiteX38" fmla="*/ 84520 w 151803"/>
                <a:gd name="connsiteY38" fmla="*/ 35750 h 713990"/>
                <a:gd name="connsiteX39" fmla="*/ 81231 w 151803"/>
                <a:gd name="connsiteY39" fmla="*/ 48190 h 713990"/>
                <a:gd name="connsiteX40" fmla="*/ 73938 w 151803"/>
                <a:gd name="connsiteY40" fmla="*/ 58915 h 713990"/>
                <a:gd name="connsiteX41" fmla="*/ 72508 w 151803"/>
                <a:gd name="connsiteY41" fmla="*/ 60488 h 713990"/>
                <a:gd name="connsiteX42" fmla="*/ 64643 w 151803"/>
                <a:gd name="connsiteY42" fmla="*/ 67638 h 713990"/>
                <a:gd name="connsiteX43" fmla="*/ 53489 w 151803"/>
                <a:gd name="connsiteY43" fmla="*/ 75646 h 713990"/>
                <a:gd name="connsiteX44" fmla="*/ 29322 w 151803"/>
                <a:gd name="connsiteY44" fmla="*/ 85370 h 713990"/>
                <a:gd name="connsiteX45" fmla="*/ 8159 w 151803"/>
                <a:gd name="connsiteY45" fmla="*/ 85656 h 713990"/>
                <a:gd name="connsiteX46" fmla="*/ 151 w 151803"/>
                <a:gd name="connsiteY46" fmla="*/ 83082 h 713990"/>
                <a:gd name="connsiteX47" fmla="*/ 8 w 151803"/>
                <a:gd name="connsiteY47" fmla="*/ 78935 h 713990"/>
                <a:gd name="connsiteX48" fmla="*/ 5871 w 151803"/>
                <a:gd name="connsiteY48" fmla="*/ 53338 h 713990"/>
                <a:gd name="connsiteX49" fmla="*/ 20027 w 151803"/>
                <a:gd name="connsiteY49" fmla="*/ 33462 h 713990"/>
                <a:gd name="connsiteX50" fmla="*/ 40476 w 151803"/>
                <a:gd name="connsiteY50" fmla="*/ 14872 h 713990"/>
                <a:gd name="connsiteX51" fmla="*/ 44194 w 151803"/>
                <a:gd name="connsiteY51" fmla="*/ 15158 h 713990"/>
                <a:gd name="connsiteX52" fmla="*/ 52631 w 151803"/>
                <a:gd name="connsiteY52" fmla="*/ 11583 h 713990"/>
                <a:gd name="connsiteX53" fmla="*/ 111547 w 151803"/>
                <a:gd name="connsiteY53" fmla="*/ 644493 h 713990"/>
                <a:gd name="connsiteX54" fmla="*/ 111404 w 151803"/>
                <a:gd name="connsiteY54" fmla="*/ 658507 h 713990"/>
                <a:gd name="connsiteX55" fmla="*/ 111404 w 151803"/>
                <a:gd name="connsiteY55" fmla="*/ 658507 h 713990"/>
                <a:gd name="connsiteX56" fmla="*/ 113263 w 151803"/>
                <a:gd name="connsiteY56" fmla="*/ 682531 h 713990"/>
                <a:gd name="connsiteX57" fmla="*/ 114121 w 151803"/>
                <a:gd name="connsiteY57" fmla="*/ 686821 h 713990"/>
                <a:gd name="connsiteX58" fmla="*/ 113406 w 151803"/>
                <a:gd name="connsiteY58" fmla="*/ 687965 h 713990"/>
                <a:gd name="connsiteX59" fmla="*/ 108401 w 151803"/>
                <a:gd name="connsiteY59" fmla="*/ 695687 h 713990"/>
                <a:gd name="connsiteX60" fmla="*/ 69076 w 151803"/>
                <a:gd name="connsiteY60" fmla="*/ 713990 h 713990"/>
                <a:gd name="connsiteX61" fmla="*/ 60639 w 151803"/>
                <a:gd name="connsiteY61" fmla="*/ 712846 h 713990"/>
                <a:gd name="connsiteX62" fmla="*/ 60496 w 151803"/>
                <a:gd name="connsiteY62" fmla="*/ 712703 h 713990"/>
                <a:gd name="connsiteX63" fmla="*/ 59781 w 151803"/>
                <a:gd name="connsiteY63" fmla="*/ 712560 h 713990"/>
                <a:gd name="connsiteX64" fmla="*/ 52631 w 151803"/>
                <a:gd name="connsiteY64" fmla="*/ 703695 h 713990"/>
                <a:gd name="connsiteX65" fmla="*/ 52488 w 151803"/>
                <a:gd name="connsiteY65" fmla="*/ 703123 h 713990"/>
                <a:gd name="connsiteX66" fmla="*/ 51344 w 151803"/>
                <a:gd name="connsiteY66" fmla="*/ 684104 h 713990"/>
                <a:gd name="connsiteX67" fmla="*/ 52917 w 151803"/>
                <a:gd name="connsiteY67" fmla="*/ 664370 h 713990"/>
                <a:gd name="connsiteX68" fmla="*/ 54061 w 151803"/>
                <a:gd name="connsiteY68" fmla="*/ 636199 h 713990"/>
                <a:gd name="connsiteX69" fmla="*/ 51058 w 151803"/>
                <a:gd name="connsiteY69" fmla="*/ 606170 h 713990"/>
                <a:gd name="connsiteX70" fmla="*/ 50629 w 151803"/>
                <a:gd name="connsiteY70" fmla="*/ 580001 h 713990"/>
                <a:gd name="connsiteX71" fmla="*/ 58923 w 151803"/>
                <a:gd name="connsiteY71" fmla="*/ 543107 h 713990"/>
                <a:gd name="connsiteX72" fmla="*/ 61497 w 151803"/>
                <a:gd name="connsiteY72" fmla="*/ 494917 h 713990"/>
                <a:gd name="connsiteX73" fmla="*/ 59495 w 151803"/>
                <a:gd name="connsiteY73" fmla="*/ 435573 h 713990"/>
                <a:gd name="connsiteX74" fmla="*/ 57493 w 151803"/>
                <a:gd name="connsiteY74" fmla="*/ 429281 h 713990"/>
                <a:gd name="connsiteX75" fmla="*/ 51487 w 151803"/>
                <a:gd name="connsiteY75" fmla="*/ 424276 h 713990"/>
                <a:gd name="connsiteX76" fmla="*/ 42049 w 151803"/>
                <a:gd name="connsiteY76" fmla="*/ 410262 h 713990"/>
                <a:gd name="connsiteX77" fmla="*/ 38188 w 151803"/>
                <a:gd name="connsiteY77" fmla="*/ 376943 h 713990"/>
                <a:gd name="connsiteX78" fmla="*/ 57493 w 151803"/>
                <a:gd name="connsiteY78" fmla="*/ 383521 h 713990"/>
                <a:gd name="connsiteX79" fmla="*/ 65072 w 151803"/>
                <a:gd name="connsiteY79" fmla="*/ 385094 h 713990"/>
                <a:gd name="connsiteX80" fmla="*/ 75225 w 151803"/>
                <a:gd name="connsiteY80" fmla="*/ 386381 h 713990"/>
                <a:gd name="connsiteX81" fmla="*/ 133997 w 151803"/>
                <a:gd name="connsiteY81" fmla="*/ 366219 h 713990"/>
                <a:gd name="connsiteX82" fmla="*/ 140432 w 151803"/>
                <a:gd name="connsiteY82" fmla="*/ 353635 h 713990"/>
                <a:gd name="connsiteX83" fmla="*/ 149441 w 151803"/>
                <a:gd name="connsiteY83" fmla="*/ 398679 h 713990"/>
                <a:gd name="connsiteX84" fmla="*/ 150871 w 151803"/>
                <a:gd name="connsiteY84" fmla="*/ 411406 h 713990"/>
                <a:gd name="connsiteX85" fmla="*/ 151014 w 151803"/>
                <a:gd name="connsiteY85" fmla="*/ 444296 h 713990"/>
                <a:gd name="connsiteX86" fmla="*/ 144436 w 151803"/>
                <a:gd name="connsiteY86" fmla="*/ 477900 h 713990"/>
                <a:gd name="connsiteX87" fmla="*/ 126704 w 151803"/>
                <a:gd name="connsiteY87" fmla="*/ 526806 h 713990"/>
                <a:gd name="connsiteX88" fmla="*/ 115265 w 151803"/>
                <a:gd name="connsiteY88" fmla="*/ 577141 h 713990"/>
                <a:gd name="connsiteX89" fmla="*/ 113263 w 151803"/>
                <a:gd name="connsiteY89" fmla="*/ 603739 h 713990"/>
                <a:gd name="connsiteX90" fmla="*/ 113263 w 151803"/>
                <a:gd name="connsiteY90" fmla="*/ 604311 h 713990"/>
                <a:gd name="connsiteX91" fmla="*/ 111547 w 151803"/>
                <a:gd name="connsiteY91" fmla="*/ 644493 h 7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1803" h="713990">
                  <a:moveTo>
                    <a:pt x="5728" y="96524"/>
                  </a:moveTo>
                  <a:lnTo>
                    <a:pt x="5728" y="96524"/>
                  </a:lnTo>
                  <a:cubicBezTo>
                    <a:pt x="5728" y="96381"/>
                    <a:pt x="5728" y="96381"/>
                    <a:pt x="5585" y="96381"/>
                  </a:cubicBezTo>
                  <a:lnTo>
                    <a:pt x="3869" y="93378"/>
                  </a:lnTo>
                  <a:cubicBezTo>
                    <a:pt x="5299" y="93664"/>
                    <a:pt x="6729" y="94093"/>
                    <a:pt x="8159" y="94522"/>
                  </a:cubicBezTo>
                  <a:cubicBezTo>
                    <a:pt x="9160" y="94665"/>
                    <a:pt x="10304" y="94808"/>
                    <a:pt x="11305" y="94808"/>
                  </a:cubicBezTo>
                  <a:cubicBezTo>
                    <a:pt x="19598" y="95380"/>
                    <a:pt x="27749" y="94236"/>
                    <a:pt x="35614" y="91662"/>
                  </a:cubicBezTo>
                  <a:cubicBezTo>
                    <a:pt x="44194" y="88802"/>
                    <a:pt x="52345" y="84941"/>
                    <a:pt x="60067" y="79936"/>
                  </a:cubicBezTo>
                  <a:cubicBezTo>
                    <a:pt x="63070" y="78077"/>
                    <a:pt x="66073" y="75932"/>
                    <a:pt x="68790" y="73644"/>
                  </a:cubicBezTo>
                  <a:cubicBezTo>
                    <a:pt x="72651" y="70498"/>
                    <a:pt x="76226" y="66923"/>
                    <a:pt x="79515" y="63062"/>
                  </a:cubicBezTo>
                  <a:cubicBezTo>
                    <a:pt x="83519" y="65779"/>
                    <a:pt x="85807" y="69354"/>
                    <a:pt x="86236" y="73787"/>
                  </a:cubicBezTo>
                  <a:cubicBezTo>
                    <a:pt x="86379" y="74502"/>
                    <a:pt x="86379" y="75360"/>
                    <a:pt x="86379" y="76075"/>
                  </a:cubicBezTo>
                  <a:cubicBezTo>
                    <a:pt x="86379" y="76647"/>
                    <a:pt x="86379" y="77219"/>
                    <a:pt x="86379" y="77791"/>
                  </a:cubicBezTo>
                  <a:cubicBezTo>
                    <a:pt x="85092" y="77076"/>
                    <a:pt x="83662" y="76504"/>
                    <a:pt x="82375" y="76075"/>
                  </a:cubicBezTo>
                  <a:cubicBezTo>
                    <a:pt x="80373" y="75503"/>
                    <a:pt x="78371" y="75217"/>
                    <a:pt x="76369" y="75360"/>
                  </a:cubicBezTo>
                  <a:cubicBezTo>
                    <a:pt x="72222" y="75503"/>
                    <a:pt x="68218" y="77505"/>
                    <a:pt x="64357" y="81080"/>
                  </a:cubicBezTo>
                  <a:cubicBezTo>
                    <a:pt x="57779" y="87372"/>
                    <a:pt x="50200" y="92806"/>
                    <a:pt x="41620" y="97096"/>
                  </a:cubicBezTo>
                  <a:cubicBezTo>
                    <a:pt x="32897" y="101386"/>
                    <a:pt x="25032" y="102816"/>
                    <a:pt x="18025" y="101386"/>
                  </a:cubicBezTo>
                  <a:cubicBezTo>
                    <a:pt x="16881" y="101100"/>
                    <a:pt x="15880" y="100957"/>
                    <a:pt x="14879" y="100671"/>
                  </a:cubicBezTo>
                  <a:cubicBezTo>
                    <a:pt x="9875" y="99527"/>
                    <a:pt x="6872" y="98097"/>
                    <a:pt x="5728" y="96524"/>
                  </a:cubicBezTo>
                  <a:close/>
                  <a:moveTo>
                    <a:pt x="52631" y="11583"/>
                  </a:moveTo>
                  <a:lnTo>
                    <a:pt x="64643" y="2288"/>
                  </a:lnTo>
                  <a:cubicBezTo>
                    <a:pt x="65644" y="5005"/>
                    <a:pt x="66073" y="7865"/>
                    <a:pt x="66073" y="10582"/>
                  </a:cubicBezTo>
                  <a:cubicBezTo>
                    <a:pt x="66073" y="11154"/>
                    <a:pt x="66073" y="11726"/>
                    <a:pt x="65930" y="12298"/>
                  </a:cubicBezTo>
                  <a:cubicBezTo>
                    <a:pt x="67932" y="12012"/>
                    <a:pt x="69505" y="11154"/>
                    <a:pt x="70935" y="9581"/>
                  </a:cubicBezTo>
                  <a:cubicBezTo>
                    <a:pt x="71078" y="9438"/>
                    <a:pt x="70935" y="9295"/>
                    <a:pt x="70792" y="9009"/>
                  </a:cubicBezTo>
                  <a:cubicBezTo>
                    <a:pt x="70792" y="9009"/>
                    <a:pt x="70792" y="9009"/>
                    <a:pt x="70649" y="9009"/>
                  </a:cubicBezTo>
                  <a:cubicBezTo>
                    <a:pt x="71364" y="8151"/>
                    <a:pt x="72079" y="7436"/>
                    <a:pt x="72794" y="6578"/>
                  </a:cubicBezTo>
                  <a:cubicBezTo>
                    <a:pt x="75511" y="3575"/>
                    <a:pt x="78657" y="1430"/>
                    <a:pt x="82232" y="0"/>
                  </a:cubicBezTo>
                  <a:cubicBezTo>
                    <a:pt x="81660" y="3718"/>
                    <a:pt x="81517" y="7436"/>
                    <a:pt x="81660" y="11154"/>
                  </a:cubicBezTo>
                  <a:cubicBezTo>
                    <a:pt x="81803" y="13442"/>
                    <a:pt x="81803" y="15730"/>
                    <a:pt x="81946" y="18018"/>
                  </a:cubicBezTo>
                  <a:cubicBezTo>
                    <a:pt x="82089" y="18018"/>
                    <a:pt x="82089" y="18161"/>
                    <a:pt x="82089" y="18161"/>
                  </a:cubicBezTo>
                  <a:cubicBezTo>
                    <a:pt x="82518" y="18161"/>
                    <a:pt x="82804" y="18161"/>
                    <a:pt x="83233" y="18161"/>
                  </a:cubicBezTo>
                  <a:cubicBezTo>
                    <a:pt x="83662" y="18018"/>
                    <a:pt x="83948" y="18018"/>
                    <a:pt x="84377" y="17875"/>
                  </a:cubicBezTo>
                  <a:cubicBezTo>
                    <a:pt x="84806" y="17732"/>
                    <a:pt x="85092" y="17589"/>
                    <a:pt x="85521" y="17589"/>
                  </a:cubicBezTo>
                  <a:cubicBezTo>
                    <a:pt x="85950" y="17303"/>
                    <a:pt x="86236" y="17160"/>
                    <a:pt x="86665" y="16874"/>
                  </a:cubicBezTo>
                  <a:lnTo>
                    <a:pt x="92957" y="15444"/>
                  </a:lnTo>
                  <a:cubicBezTo>
                    <a:pt x="88381" y="20878"/>
                    <a:pt x="85664" y="27313"/>
                    <a:pt x="84663" y="34463"/>
                  </a:cubicBezTo>
                  <a:cubicBezTo>
                    <a:pt x="84663" y="34892"/>
                    <a:pt x="84520" y="35321"/>
                    <a:pt x="84520" y="35750"/>
                  </a:cubicBezTo>
                  <a:cubicBezTo>
                    <a:pt x="84091" y="40183"/>
                    <a:pt x="82947" y="44329"/>
                    <a:pt x="81231" y="48190"/>
                  </a:cubicBezTo>
                  <a:cubicBezTo>
                    <a:pt x="79515" y="52051"/>
                    <a:pt x="77084" y="55626"/>
                    <a:pt x="73938" y="58915"/>
                  </a:cubicBezTo>
                  <a:cubicBezTo>
                    <a:pt x="73509" y="59487"/>
                    <a:pt x="72937" y="59916"/>
                    <a:pt x="72508" y="60488"/>
                  </a:cubicBezTo>
                  <a:cubicBezTo>
                    <a:pt x="69934" y="63062"/>
                    <a:pt x="67360" y="65493"/>
                    <a:pt x="64643" y="67638"/>
                  </a:cubicBezTo>
                  <a:cubicBezTo>
                    <a:pt x="61068" y="70498"/>
                    <a:pt x="57350" y="73215"/>
                    <a:pt x="53489" y="75646"/>
                  </a:cubicBezTo>
                  <a:cubicBezTo>
                    <a:pt x="46053" y="80222"/>
                    <a:pt x="37902" y="83511"/>
                    <a:pt x="29322" y="85370"/>
                  </a:cubicBezTo>
                  <a:cubicBezTo>
                    <a:pt x="22029" y="87086"/>
                    <a:pt x="15022" y="87086"/>
                    <a:pt x="8159" y="85656"/>
                  </a:cubicBezTo>
                  <a:cubicBezTo>
                    <a:pt x="5442" y="85084"/>
                    <a:pt x="2868" y="84226"/>
                    <a:pt x="151" y="83082"/>
                  </a:cubicBezTo>
                  <a:cubicBezTo>
                    <a:pt x="8" y="81652"/>
                    <a:pt x="8" y="80365"/>
                    <a:pt x="8" y="78935"/>
                  </a:cubicBezTo>
                  <a:cubicBezTo>
                    <a:pt x="-135" y="69926"/>
                    <a:pt x="1724" y="61346"/>
                    <a:pt x="5871" y="53338"/>
                  </a:cubicBezTo>
                  <a:cubicBezTo>
                    <a:pt x="9589" y="46045"/>
                    <a:pt x="14308" y="39468"/>
                    <a:pt x="20027" y="33462"/>
                  </a:cubicBezTo>
                  <a:cubicBezTo>
                    <a:pt x="26462" y="26884"/>
                    <a:pt x="33326" y="20735"/>
                    <a:pt x="40476" y="14872"/>
                  </a:cubicBezTo>
                  <a:cubicBezTo>
                    <a:pt x="41763" y="15015"/>
                    <a:pt x="42907" y="15158"/>
                    <a:pt x="44194" y="15158"/>
                  </a:cubicBezTo>
                  <a:cubicBezTo>
                    <a:pt x="47769" y="15730"/>
                    <a:pt x="50629" y="14586"/>
                    <a:pt x="52631" y="11583"/>
                  </a:cubicBezTo>
                  <a:close/>
                  <a:moveTo>
                    <a:pt x="111547" y="644493"/>
                  </a:moveTo>
                  <a:cubicBezTo>
                    <a:pt x="111404" y="649212"/>
                    <a:pt x="111404" y="653788"/>
                    <a:pt x="111404" y="658507"/>
                  </a:cubicBezTo>
                  <a:lnTo>
                    <a:pt x="111404" y="658507"/>
                  </a:lnTo>
                  <a:cubicBezTo>
                    <a:pt x="111404" y="667087"/>
                    <a:pt x="112119" y="675095"/>
                    <a:pt x="113263" y="682531"/>
                  </a:cubicBezTo>
                  <a:cubicBezTo>
                    <a:pt x="113549" y="683961"/>
                    <a:pt x="113835" y="685391"/>
                    <a:pt x="114121" y="686821"/>
                  </a:cubicBezTo>
                  <a:lnTo>
                    <a:pt x="113406" y="687965"/>
                  </a:lnTo>
                  <a:cubicBezTo>
                    <a:pt x="111833" y="690682"/>
                    <a:pt x="110117" y="693256"/>
                    <a:pt x="108401" y="695687"/>
                  </a:cubicBezTo>
                  <a:cubicBezTo>
                    <a:pt x="98820" y="707841"/>
                    <a:pt x="85664" y="713847"/>
                    <a:pt x="69076" y="713990"/>
                  </a:cubicBezTo>
                  <a:cubicBezTo>
                    <a:pt x="66216" y="713990"/>
                    <a:pt x="63356" y="713704"/>
                    <a:pt x="60639" y="712846"/>
                  </a:cubicBezTo>
                  <a:lnTo>
                    <a:pt x="60496" y="712703"/>
                  </a:lnTo>
                  <a:cubicBezTo>
                    <a:pt x="60210" y="712560"/>
                    <a:pt x="60067" y="712560"/>
                    <a:pt x="59781" y="712560"/>
                  </a:cubicBezTo>
                  <a:cubicBezTo>
                    <a:pt x="56921" y="711273"/>
                    <a:pt x="54490" y="708413"/>
                    <a:pt x="52631" y="703695"/>
                  </a:cubicBezTo>
                  <a:cubicBezTo>
                    <a:pt x="52631" y="703552"/>
                    <a:pt x="52488" y="703266"/>
                    <a:pt x="52488" y="703123"/>
                  </a:cubicBezTo>
                  <a:cubicBezTo>
                    <a:pt x="51344" y="697832"/>
                    <a:pt x="51058" y="691540"/>
                    <a:pt x="51344" y="684104"/>
                  </a:cubicBezTo>
                  <a:cubicBezTo>
                    <a:pt x="52202" y="675953"/>
                    <a:pt x="52631" y="669375"/>
                    <a:pt x="52917" y="664370"/>
                  </a:cubicBezTo>
                  <a:cubicBezTo>
                    <a:pt x="54061" y="656791"/>
                    <a:pt x="54490" y="647353"/>
                    <a:pt x="54061" y="636199"/>
                  </a:cubicBezTo>
                  <a:cubicBezTo>
                    <a:pt x="53203" y="623043"/>
                    <a:pt x="52202" y="613034"/>
                    <a:pt x="51058" y="606170"/>
                  </a:cubicBezTo>
                  <a:cubicBezTo>
                    <a:pt x="49771" y="599306"/>
                    <a:pt x="49628" y="590583"/>
                    <a:pt x="50629" y="580001"/>
                  </a:cubicBezTo>
                  <a:cubicBezTo>
                    <a:pt x="51487" y="569419"/>
                    <a:pt x="54204" y="557121"/>
                    <a:pt x="58923" y="543107"/>
                  </a:cubicBezTo>
                  <a:cubicBezTo>
                    <a:pt x="63499" y="529237"/>
                    <a:pt x="64357" y="513221"/>
                    <a:pt x="61497" y="494917"/>
                  </a:cubicBezTo>
                  <a:cubicBezTo>
                    <a:pt x="59352" y="475326"/>
                    <a:pt x="58780" y="455593"/>
                    <a:pt x="59495" y="435573"/>
                  </a:cubicBezTo>
                  <a:cubicBezTo>
                    <a:pt x="59352" y="433142"/>
                    <a:pt x="58637" y="431140"/>
                    <a:pt x="57493" y="429281"/>
                  </a:cubicBezTo>
                  <a:cubicBezTo>
                    <a:pt x="55348" y="427565"/>
                    <a:pt x="53346" y="425849"/>
                    <a:pt x="51487" y="424276"/>
                  </a:cubicBezTo>
                  <a:cubicBezTo>
                    <a:pt x="49628" y="422703"/>
                    <a:pt x="46482" y="418127"/>
                    <a:pt x="42049" y="410262"/>
                  </a:cubicBezTo>
                  <a:cubicBezTo>
                    <a:pt x="38474" y="404113"/>
                    <a:pt x="37187" y="392959"/>
                    <a:pt x="38188" y="376943"/>
                  </a:cubicBezTo>
                  <a:cubicBezTo>
                    <a:pt x="44194" y="379517"/>
                    <a:pt x="50629" y="381805"/>
                    <a:pt x="57493" y="383521"/>
                  </a:cubicBezTo>
                  <a:cubicBezTo>
                    <a:pt x="60067" y="384236"/>
                    <a:pt x="62641" y="384808"/>
                    <a:pt x="65072" y="385094"/>
                  </a:cubicBezTo>
                  <a:cubicBezTo>
                    <a:pt x="69076" y="385952"/>
                    <a:pt x="72365" y="386381"/>
                    <a:pt x="75225" y="386381"/>
                  </a:cubicBezTo>
                  <a:cubicBezTo>
                    <a:pt x="103682" y="386381"/>
                    <a:pt x="123272" y="379660"/>
                    <a:pt x="133997" y="366219"/>
                  </a:cubicBezTo>
                  <a:cubicBezTo>
                    <a:pt x="137000" y="362358"/>
                    <a:pt x="139145" y="358211"/>
                    <a:pt x="140432" y="353635"/>
                  </a:cubicBezTo>
                  <a:cubicBezTo>
                    <a:pt x="145723" y="379374"/>
                    <a:pt x="148726" y="394389"/>
                    <a:pt x="149441" y="398679"/>
                  </a:cubicBezTo>
                  <a:cubicBezTo>
                    <a:pt x="150442" y="404256"/>
                    <a:pt x="150871" y="408403"/>
                    <a:pt x="150871" y="411406"/>
                  </a:cubicBezTo>
                  <a:cubicBezTo>
                    <a:pt x="152015" y="422131"/>
                    <a:pt x="152158" y="433142"/>
                    <a:pt x="151014" y="444296"/>
                  </a:cubicBezTo>
                  <a:cubicBezTo>
                    <a:pt x="150013" y="455163"/>
                    <a:pt x="147725" y="466460"/>
                    <a:pt x="144436" y="477900"/>
                  </a:cubicBezTo>
                  <a:cubicBezTo>
                    <a:pt x="139002" y="493773"/>
                    <a:pt x="133139" y="510075"/>
                    <a:pt x="126704" y="526806"/>
                  </a:cubicBezTo>
                  <a:cubicBezTo>
                    <a:pt x="120269" y="543107"/>
                    <a:pt x="116551" y="559838"/>
                    <a:pt x="115265" y="577141"/>
                  </a:cubicBezTo>
                  <a:lnTo>
                    <a:pt x="113263" y="603739"/>
                  </a:lnTo>
                  <a:lnTo>
                    <a:pt x="113263" y="604311"/>
                  </a:lnTo>
                  <a:cubicBezTo>
                    <a:pt x="112262" y="618039"/>
                    <a:pt x="111690" y="631337"/>
                    <a:pt x="111547" y="644493"/>
                  </a:cubicBezTo>
                  <a:close/>
                </a:path>
              </a:pathLst>
            </a:custGeom>
            <a:solidFill>
              <a:srgbClr val="0059C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BFAADD8-7435-453E-907D-BB40B1044FEC}"/>
                </a:ext>
              </a:extLst>
            </p:cNvPr>
            <p:cNvGrpSpPr/>
            <p:nvPr/>
          </p:nvGrpSpPr>
          <p:grpSpPr>
            <a:xfrm>
              <a:off x="6872714" y="2079404"/>
              <a:ext cx="187755" cy="153532"/>
              <a:chOff x="6872714" y="2079404"/>
              <a:chExt cx="187755" cy="153532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44F75B-753F-4F17-8889-3C4937632634}"/>
                  </a:ext>
                </a:extLst>
              </p:cNvPr>
              <p:cNvSpPr/>
              <p:nvPr/>
            </p:nvSpPr>
            <p:spPr>
              <a:xfrm flipH="1">
                <a:off x="6886862" y="2086410"/>
                <a:ext cx="11296" cy="11153"/>
              </a:xfrm>
              <a:custGeom>
                <a:avLst/>
                <a:gdLst>
                  <a:gd name="connsiteX0" fmla="*/ 143 w 11296"/>
                  <a:gd name="connsiteY0" fmla="*/ 10153 h 11153"/>
                  <a:gd name="connsiteX1" fmla="*/ 3432 w 11296"/>
                  <a:gd name="connsiteY1" fmla="*/ 6292 h 11153"/>
                  <a:gd name="connsiteX2" fmla="*/ 5148 w 11296"/>
                  <a:gd name="connsiteY2" fmla="*/ 4576 h 11153"/>
                  <a:gd name="connsiteX3" fmla="*/ 6292 w 11296"/>
                  <a:gd name="connsiteY3" fmla="*/ 3718 h 11153"/>
                  <a:gd name="connsiteX4" fmla="*/ 9581 w 11296"/>
                  <a:gd name="connsiteY4" fmla="*/ 1144 h 11153"/>
                  <a:gd name="connsiteX5" fmla="*/ 11297 w 11296"/>
                  <a:gd name="connsiteY5" fmla="*/ 0 h 11153"/>
                  <a:gd name="connsiteX6" fmla="*/ 0 w 11296"/>
                  <a:gd name="connsiteY6" fmla="*/ 11154 h 11153"/>
                  <a:gd name="connsiteX7" fmla="*/ 0 w 11296"/>
                  <a:gd name="connsiteY7" fmla="*/ 10153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6" h="11153">
                    <a:moveTo>
                      <a:pt x="143" y="10153"/>
                    </a:moveTo>
                    <a:cubicBezTo>
                      <a:pt x="1001" y="9009"/>
                      <a:pt x="2145" y="7722"/>
                      <a:pt x="3432" y="6292"/>
                    </a:cubicBezTo>
                    <a:cubicBezTo>
                      <a:pt x="4004" y="5720"/>
                      <a:pt x="4576" y="5148"/>
                      <a:pt x="5148" y="4576"/>
                    </a:cubicBezTo>
                    <a:cubicBezTo>
                      <a:pt x="5577" y="4290"/>
                      <a:pt x="6006" y="4004"/>
                      <a:pt x="6292" y="3718"/>
                    </a:cubicBezTo>
                    <a:cubicBezTo>
                      <a:pt x="7007" y="3146"/>
                      <a:pt x="8008" y="2288"/>
                      <a:pt x="9581" y="1144"/>
                    </a:cubicBezTo>
                    <a:lnTo>
                      <a:pt x="11297" y="0"/>
                    </a:lnTo>
                    <a:lnTo>
                      <a:pt x="0" y="11154"/>
                    </a:lnTo>
                    <a:lnTo>
                      <a:pt x="0" y="10153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A7C4361-1214-4692-AF7D-A2A16F739E2B}"/>
                  </a:ext>
                </a:extLst>
              </p:cNvPr>
              <p:cNvSpPr/>
              <p:nvPr/>
            </p:nvSpPr>
            <p:spPr>
              <a:xfrm flipH="1">
                <a:off x="6888864" y="2101425"/>
                <a:ext cx="3145" cy="3717"/>
              </a:xfrm>
              <a:custGeom>
                <a:avLst/>
                <a:gdLst>
                  <a:gd name="connsiteX0" fmla="*/ 2145 w 3145"/>
                  <a:gd name="connsiteY0" fmla="*/ 2717 h 3717"/>
                  <a:gd name="connsiteX1" fmla="*/ 715 w 3145"/>
                  <a:gd name="connsiteY1" fmla="*/ 3575 h 3717"/>
                  <a:gd name="connsiteX2" fmla="*/ 0 w 3145"/>
                  <a:gd name="connsiteY2" fmla="*/ 3718 h 3717"/>
                  <a:gd name="connsiteX3" fmla="*/ 572 w 3145"/>
                  <a:gd name="connsiteY3" fmla="*/ 3003 h 3717"/>
                  <a:gd name="connsiteX4" fmla="*/ 1573 w 3145"/>
                  <a:gd name="connsiteY4" fmla="*/ 1716 h 3717"/>
                  <a:gd name="connsiteX5" fmla="*/ 1859 w 3145"/>
                  <a:gd name="connsiteY5" fmla="*/ 1144 h 3717"/>
                  <a:gd name="connsiteX6" fmla="*/ 3146 w 3145"/>
                  <a:gd name="connsiteY6" fmla="*/ 0 h 3717"/>
                  <a:gd name="connsiteX7" fmla="*/ 2145 w 3145"/>
                  <a:gd name="connsiteY7" fmla="*/ 2717 h 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5" h="3717">
                    <a:moveTo>
                      <a:pt x="2145" y="2717"/>
                    </a:moveTo>
                    <a:cubicBezTo>
                      <a:pt x="1716" y="3003"/>
                      <a:pt x="1287" y="3289"/>
                      <a:pt x="715" y="3575"/>
                    </a:cubicBezTo>
                    <a:cubicBezTo>
                      <a:pt x="429" y="3575"/>
                      <a:pt x="286" y="3575"/>
                      <a:pt x="0" y="3718"/>
                    </a:cubicBezTo>
                    <a:cubicBezTo>
                      <a:pt x="286" y="3575"/>
                      <a:pt x="429" y="3289"/>
                      <a:pt x="572" y="3003"/>
                    </a:cubicBezTo>
                    <a:cubicBezTo>
                      <a:pt x="1001" y="2288"/>
                      <a:pt x="1430" y="1859"/>
                      <a:pt x="1573" y="1716"/>
                    </a:cubicBezTo>
                    <a:lnTo>
                      <a:pt x="1859" y="1144"/>
                    </a:lnTo>
                    <a:cubicBezTo>
                      <a:pt x="2288" y="715"/>
                      <a:pt x="2717" y="429"/>
                      <a:pt x="3146" y="0"/>
                    </a:cubicBezTo>
                    <a:lnTo>
                      <a:pt x="2145" y="2717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228351-875E-48E7-88DA-09D01020DB01}"/>
                  </a:ext>
                </a:extLst>
              </p:cNvPr>
              <p:cNvSpPr/>
              <p:nvPr/>
            </p:nvSpPr>
            <p:spPr>
              <a:xfrm flipH="1">
                <a:off x="6872714" y="2079404"/>
                <a:ext cx="57964" cy="61346"/>
              </a:xfrm>
              <a:custGeom>
                <a:avLst/>
                <a:gdLst>
                  <a:gd name="connsiteX0" fmla="*/ 53970 w 57964"/>
                  <a:gd name="connsiteY0" fmla="*/ 5005 h 61346"/>
                  <a:gd name="connsiteX1" fmla="*/ 57259 w 57964"/>
                  <a:gd name="connsiteY1" fmla="*/ 6864 h 61346"/>
                  <a:gd name="connsiteX2" fmla="*/ 56687 w 57964"/>
                  <a:gd name="connsiteY2" fmla="*/ 10439 h 61346"/>
                  <a:gd name="connsiteX3" fmla="*/ 53684 w 57964"/>
                  <a:gd name="connsiteY3" fmla="*/ 12298 h 61346"/>
                  <a:gd name="connsiteX4" fmla="*/ 46534 w 57964"/>
                  <a:gd name="connsiteY4" fmla="*/ 17732 h 61346"/>
                  <a:gd name="connsiteX5" fmla="*/ 44818 w 57964"/>
                  <a:gd name="connsiteY5" fmla="*/ 19162 h 61346"/>
                  <a:gd name="connsiteX6" fmla="*/ 41815 w 57964"/>
                  <a:gd name="connsiteY6" fmla="*/ 22022 h 61346"/>
                  <a:gd name="connsiteX7" fmla="*/ 40528 w 57964"/>
                  <a:gd name="connsiteY7" fmla="*/ 23166 h 61346"/>
                  <a:gd name="connsiteX8" fmla="*/ 40242 w 57964"/>
                  <a:gd name="connsiteY8" fmla="*/ 23738 h 61346"/>
                  <a:gd name="connsiteX9" fmla="*/ 39241 w 57964"/>
                  <a:gd name="connsiteY9" fmla="*/ 25025 h 61346"/>
                  <a:gd name="connsiteX10" fmla="*/ 38669 w 57964"/>
                  <a:gd name="connsiteY10" fmla="*/ 25740 h 61346"/>
                  <a:gd name="connsiteX11" fmla="*/ 39384 w 57964"/>
                  <a:gd name="connsiteY11" fmla="*/ 25597 h 61346"/>
                  <a:gd name="connsiteX12" fmla="*/ 38669 w 57964"/>
                  <a:gd name="connsiteY12" fmla="*/ 27885 h 61346"/>
                  <a:gd name="connsiteX13" fmla="*/ 39384 w 57964"/>
                  <a:gd name="connsiteY13" fmla="*/ 28600 h 61346"/>
                  <a:gd name="connsiteX14" fmla="*/ 41815 w 57964"/>
                  <a:gd name="connsiteY14" fmla="*/ 28171 h 61346"/>
                  <a:gd name="connsiteX15" fmla="*/ 47964 w 57964"/>
                  <a:gd name="connsiteY15" fmla="*/ 24167 h 61346"/>
                  <a:gd name="connsiteX16" fmla="*/ 51396 w 57964"/>
                  <a:gd name="connsiteY16" fmla="*/ 19591 h 61346"/>
                  <a:gd name="connsiteX17" fmla="*/ 50824 w 57964"/>
                  <a:gd name="connsiteY17" fmla="*/ 28457 h 61346"/>
                  <a:gd name="connsiteX18" fmla="*/ 46391 w 57964"/>
                  <a:gd name="connsiteY18" fmla="*/ 32032 h 61346"/>
                  <a:gd name="connsiteX19" fmla="*/ 42244 w 57964"/>
                  <a:gd name="connsiteY19" fmla="*/ 37037 h 61346"/>
                  <a:gd name="connsiteX20" fmla="*/ 40671 w 57964"/>
                  <a:gd name="connsiteY20" fmla="*/ 43471 h 61346"/>
                  <a:gd name="connsiteX21" fmla="*/ 47106 w 57964"/>
                  <a:gd name="connsiteY21" fmla="*/ 37752 h 61346"/>
                  <a:gd name="connsiteX22" fmla="*/ 48107 w 57964"/>
                  <a:gd name="connsiteY22" fmla="*/ 36608 h 61346"/>
                  <a:gd name="connsiteX23" fmla="*/ 48107 w 57964"/>
                  <a:gd name="connsiteY23" fmla="*/ 36751 h 61346"/>
                  <a:gd name="connsiteX24" fmla="*/ 48107 w 57964"/>
                  <a:gd name="connsiteY24" fmla="*/ 38181 h 61346"/>
                  <a:gd name="connsiteX25" fmla="*/ 48250 w 57964"/>
                  <a:gd name="connsiteY25" fmla="*/ 42756 h 61346"/>
                  <a:gd name="connsiteX26" fmla="*/ 44389 w 57964"/>
                  <a:gd name="connsiteY26" fmla="*/ 46760 h 61346"/>
                  <a:gd name="connsiteX27" fmla="*/ 42530 w 57964"/>
                  <a:gd name="connsiteY27" fmla="*/ 48619 h 61346"/>
                  <a:gd name="connsiteX28" fmla="*/ 41100 w 57964"/>
                  <a:gd name="connsiteY28" fmla="*/ 49763 h 61346"/>
                  <a:gd name="connsiteX29" fmla="*/ 35523 w 57964"/>
                  <a:gd name="connsiteY29" fmla="*/ 52051 h 61346"/>
                  <a:gd name="connsiteX30" fmla="*/ 31948 w 57964"/>
                  <a:gd name="connsiteY30" fmla="*/ 53767 h 61346"/>
                  <a:gd name="connsiteX31" fmla="*/ 24512 w 57964"/>
                  <a:gd name="connsiteY31" fmla="*/ 57199 h 61346"/>
                  <a:gd name="connsiteX32" fmla="*/ 16075 w 57964"/>
                  <a:gd name="connsiteY32" fmla="*/ 61346 h 61346"/>
                  <a:gd name="connsiteX33" fmla="*/ 15932 w 57964"/>
                  <a:gd name="connsiteY33" fmla="*/ 61203 h 61346"/>
                  <a:gd name="connsiteX34" fmla="*/ 14359 w 57964"/>
                  <a:gd name="connsiteY34" fmla="*/ 56484 h 61346"/>
                  <a:gd name="connsiteX35" fmla="*/ 2919 w 57964"/>
                  <a:gd name="connsiteY35" fmla="*/ 45616 h 61346"/>
                  <a:gd name="connsiteX36" fmla="*/ 59 w 57964"/>
                  <a:gd name="connsiteY36" fmla="*/ 30745 h 61346"/>
                  <a:gd name="connsiteX37" fmla="*/ 202 w 57964"/>
                  <a:gd name="connsiteY37" fmla="*/ 26455 h 61346"/>
                  <a:gd name="connsiteX38" fmla="*/ 1203 w 57964"/>
                  <a:gd name="connsiteY38" fmla="*/ 22165 h 61346"/>
                  <a:gd name="connsiteX39" fmla="*/ 5350 w 57964"/>
                  <a:gd name="connsiteY39" fmla="*/ 12298 h 61346"/>
                  <a:gd name="connsiteX40" fmla="*/ 11642 w 57964"/>
                  <a:gd name="connsiteY40" fmla="*/ 0 h 61346"/>
                  <a:gd name="connsiteX41" fmla="*/ 12214 w 57964"/>
                  <a:gd name="connsiteY41" fmla="*/ 11011 h 61346"/>
                  <a:gd name="connsiteX42" fmla="*/ 7638 w 57964"/>
                  <a:gd name="connsiteY42" fmla="*/ 20306 h 61346"/>
                  <a:gd name="connsiteX43" fmla="*/ 6494 w 57964"/>
                  <a:gd name="connsiteY43" fmla="*/ 23309 h 61346"/>
                  <a:gd name="connsiteX44" fmla="*/ 7352 w 57964"/>
                  <a:gd name="connsiteY44" fmla="*/ 24596 h 61346"/>
                  <a:gd name="connsiteX45" fmla="*/ 8925 w 57964"/>
                  <a:gd name="connsiteY45" fmla="*/ 24739 h 61346"/>
                  <a:gd name="connsiteX46" fmla="*/ 20937 w 57964"/>
                  <a:gd name="connsiteY46" fmla="*/ 18018 h 61346"/>
                  <a:gd name="connsiteX47" fmla="*/ 33664 w 57964"/>
                  <a:gd name="connsiteY47" fmla="*/ 7293 h 61346"/>
                  <a:gd name="connsiteX48" fmla="*/ 35809 w 57964"/>
                  <a:gd name="connsiteY48" fmla="*/ 6149 h 61346"/>
                  <a:gd name="connsiteX49" fmla="*/ 41672 w 57964"/>
                  <a:gd name="connsiteY49" fmla="*/ 4004 h 61346"/>
                  <a:gd name="connsiteX50" fmla="*/ 47249 w 57964"/>
                  <a:gd name="connsiteY50" fmla="*/ 4290 h 61346"/>
                  <a:gd name="connsiteX51" fmla="*/ 47392 w 57964"/>
                  <a:gd name="connsiteY51" fmla="*/ 4433 h 61346"/>
                  <a:gd name="connsiteX52" fmla="*/ 47535 w 57964"/>
                  <a:gd name="connsiteY52" fmla="*/ 3718 h 61346"/>
                  <a:gd name="connsiteX53" fmla="*/ 47678 w 57964"/>
                  <a:gd name="connsiteY53" fmla="*/ 4862 h 61346"/>
                  <a:gd name="connsiteX54" fmla="*/ 43674 w 57964"/>
                  <a:gd name="connsiteY54" fmla="*/ 7150 h 61346"/>
                  <a:gd name="connsiteX55" fmla="*/ 41958 w 57964"/>
                  <a:gd name="connsiteY55" fmla="*/ 8294 h 61346"/>
                  <a:gd name="connsiteX56" fmla="*/ 37525 w 57964"/>
                  <a:gd name="connsiteY56" fmla="*/ 11583 h 61346"/>
                  <a:gd name="connsiteX57" fmla="*/ 35809 w 57964"/>
                  <a:gd name="connsiteY57" fmla="*/ 13299 h 61346"/>
                  <a:gd name="connsiteX58" fmla="*/ 32520 w 57964"/>
                  <a:gd name="connsiteY58" fmla="*/ 17160 h 61346"/>
                  <a:gd name="connsiteX59" fmla="*/ 31519 w 57964"/>
                  <a:gd name="connsiteY59" fmla="*/ 18876 h 61346"/>
                  <a:gd name="connsiteX60" fmla="*/ 31519 w 57964"/>
                  <a:gd name="connsiteY60" fmla="*/ 20306 h 61346"/>
                  <a:gd name="connsiteX61" fmla="*/ 33807 w 57964"/>
                  <a:gd name="connsiteY61" fmla="*/ 20306 h 61346"/>
                  <a:gd name="connsiteX62" fmla="*/ 43674 w 57964"/>
                  <a:gd name="connsiteY62" fmla="*/ 11726 h 61346"/>
                  <a:gd name="connsiteX63" fmla="*/ 45819 w 57964"/>
                  <a:gd name="connsiteY63" fmla="*/ 10010 h 61346"/>
                  <a:gd name="connsiteX64" fmla="*/ 53970 w 57964"/>
                  <a:gd name="connsiteY64" fmla="*/ 5005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7964" h="61346">
                    <a:moveTo>
                      <a:pt x="53970" y="5005"/>
                    </a:moveTo>
                    <a:cubicBezTo>
                      <a:pt x="55257" y="5291"/>
                      <a:pt x="56258" y="6006"/>
                      <a:pt x="57259" y="6864"/>
                    </a:cubicBezTo>
                    <a:cubicBezTo>
                      <a:pt x="58403" y="8151"/>
                      <a:pt x="58117" y="9438"/>
                      <a:pt x="56687" y="10439"/>
                    </a:cubicBezTo>
                    <a:cubicBezTo>
                      <a:pt x="55686" y="11011"/>
                      <a:pt x="54685" y="11726"/>
                      <a:pt x="53684" y="12298"/>
                    </a:cubicBezTo>
                    <a:cubicBezTo>
                      <a:pt x="51253" y="13871"/>
                      <a:pt x="48965" y="15730"/>
                      <a:pt x="46534" y="17732"/>
                    </a:cubicBezTo>
                    <a:cubicBezTo>
                      <a:pt x="45962" y="18161"/>
                      <a:pt x="45390" y="18733"/>
                      <a:pt x="44818" y="19162"/>
                    </a:cubicBezTo>
                    <a:cubicBezTo>
                      <a:pt x="44246" y="19734"/>
                      <a:pt x="43245" y="20735"/>
                      <a:pt x="41815" y="22022"/>
                    </a:cubicBezTo>
                    <a:cubicBezTo>
                      <a:pt x="41386" y="22308"/>
                      <a:pt x="41100" y="22737"/>
                      <a:pt x="40528" y="23166"/>
                    </a:cubicBezTo>
                    <a:lnTo>
                      <a:pt x="40242" y="23738"/>
                    </a:lnTo>
                    <a:cubicBezTo>
                      <a:pt x="40099" y="23881"/>
                      <a:pt x="39670" y="24310"/>
                      <a:pt x="39241" y="25025"/>
                    </a:cubicBezTo>
                    <a:cubicBezTo>
                      <a:pt x="39098" y="25311"/>
                      <a:pt x="38955" y="25454"/>
                      <a:pt x="38669" y="25740"/>
                    </a:cubicBezTo>
                    <a:cubicBezTo>
                      <a:pt x="38955" y="25597"/>
                      <a:pt x="39098" y="25597"/>
                      <a:pt x="39384" y="25597"/>
                    </a:cubicBezTo>
                    <a:cubicBezTo>
                      <a:pt x="38526" y="26169"/>
                      <a:pt x="38383" y="26884"/>
                      <a:pt x="38669" y="27885"/>
                    </a:cubicBezTo>
                    <a:cubicBezTo>
                      <a:pt x="38812" y="28171"/>
                      <a:pt x="39098" y="28457"/>
                      <a:pt x="39384" y="28600"/>
                    </a:cubicBezTo>
                    <a:cubicBezTo>
                      <a:pt x="39956" y="28886"/>
                      <a:pt x="40814" y="28743"/>
                      <a:pt x="41815" y="28171"/>
                    </a:cubicBezTo>
                    <a:cubicBezTo>
                      <a:pt x="43531" y="27456"/>
                      <a:pt x="45676" y="26026"/>
                      <a:pt x="47964" y="24167"/>
                    </a:cubicBezTo>
                    <a:cubicBezTo>
                      <a:pt x="50395" y="22165"/>
                      <a:pt x="51539" y="20592"/>
                      <a:pt x="51396" y="19591"/>
                    </a:cubicBezTo>
                    <a:cubicBezTo>
                      <a:pt x="54971" y="21307"/>
                      <a:pt x="54828" y="24167"/>
                      <a:pt x="50824" y="28457"/>
                    </a:cubicBezTo>
                    <a:lnTo>
                      <a:pt x="46391" y="32032"/>
                    </a:lnTo>
                    <a:cubicBezTo>
                      <a:pt x="45533" y="33033"/>
                      <a:pt x="44103" y="34749"/>
                      <a:pt x="42244" y="37037"/>
                    </a:cubicBezTo>
                    <a:cubicBezTo>
                      <a:pt x="40385" y="39325"/>
                      <a:pt x="39813" y="41470"/>
                      <a:pt x="40671" y="43471"/>
                    </a:cubicBezTo>
                    <a:cubicBezTo>
                      <a:pt x="44532" y="40326"/>
                      <a:pt x="46677" y="38467"/>
                      <a:pt x="47106" y="37752"/>
                    </a:cubicBezTo>
                    <a:cubicBezTo>
                      <a:pt x="47535" y="37037"/>
                      <a:pt x="47821" y="36608"/>
                      <a:pt x="48107" y="36608"/>
                    </a:cubicBezTo>
                    <a:lnTo>
                      <a:pt x="48107" y="36751"/>
                    </a:lnTo>
                    <a:cubicBezTo>
                      <a:pt x="48107" y="37323"/>
                      <a:pt x="48107" y="37895"/>
                      <a:pt x="48107" y="38181"/>
                    </a:cubicBezTo>
                    <a:cubicBezTo>
                      <a:pt x="48250" y="40326"/>
                      <a:pt x="48250" y="41898"/>
                      <a:pt x="48250" y="42756"/>
                    </a:cubicBezTo>
                    <a:cubicBezTo>
                      <a:pt x="46963" y="44329"/>
                      <a:pt x="45676" y="45616"/>
                      <a:pt x="44389" y="46760"/>
                    </a:cubicBezTo>
                    <a:cubicBezTo>
                      <a:pt x="43245" y="47761"/>
                      <a:pt x="42673" y="48333"/>
                      <a:pt x="42530" y="48619"/>
                    </a:cubicBezTo>
                    <a:cubicBezTo>
                      <a:pt x="42244" y="48762"/>
                      <a:pt x="41815" y="49191"/>
                      <a:pt x="41100" y="49763"/>
                    </a:cubicBezTo>
                    <a:cubicBezTo>
                      <a:pt x="40528" y="50192"/>
                      <a:pt x="38669" y="50907"/>
                      <a:pt x="35523" y="52051"/>
                    </a:cubicBezTo>
                    <a:cubicBezTo>
                      <a:pt x="34665" y="52337"/>
                      <a:pt x="33378" y="52909"/>
                      <a:pt x="31948" y="53767"/>
                    </a:cubicBezTo>
                    <a:cubicBezTo>
                      <a:pt x="29946" y="54625"/>
                      <a:pt x="27515" y="55769"/>
                      <a:pt x="24512" y="57199"/>
                    </a:cubicBezTo>
                    <a:cubicBezTo>
                      <a:pt x="21223" y="58915"/>
                      <a:pt x="18363" y="60345"/>
                      <a:pt x="16075" y="61346"/>
                    </a:cubicBezTo>
                    <a:cubicBezTo>
                      <a:pt x="15932" y="61346"/>
                      <a:pt x="15932" y="61203"/>
                      <a:pt x="15932" y="61203"/>
                    </a:cubicBezTo>
                    <a:cubicBezTo>
                      <a:pt x="15646" y="59630"/>
                      <a:pt x="15074" y="58057"/>
                      <a:pt x="14359" y="56484"/>
                    </a:cubicBezTo>
                    <a:cubicBezTo>
                      <a:pt x="11928" y="51336"/>
                      <a:pt x="8067" y="47761"/>
                      <a:pt x="2919" y="45616"/>
                    </a:cubicBezTo>
                    <a:cubicBezTo>
                      <a:pt x="1346" y="41327"/>
                      <a:pt x="488" y="36465"/>
                      <a:pt x="59" y="30745"/>
                    </a:cubicBezTo>
                    <a:cubicBezTo>
                      <a:pt x="-84" y="29458"/>
                      <a:pt x="59" y="28028"/>
                      <a:pt x="202" y="26455"/>
                    </a:cubicBezTo>
                    <a:cubicBezTo>
                      <a:pt x="345" y="25025"/>
                      <a:pt x="774" y="23595"/>
                      <a:pt x="1203" y="22165"/>
                    </a:cubicBezTo>
                    <a:cubicBezTo>
                      <a:pt x="2061" y="19162"/>
                      <a:pt x="3491" y="15873"/>
                      <a:pt x="5350" y="12298"/>
                    </a:cubicBezTo>
                    <a:cubicBezTo>
                      <a:pt x="9354" y="4862"/>
                      <a:pt x="11356" y="858"/>
                      <a:pt x="11642" y="0"/>
                    </a:cubicBezTo>
                    <a:cubicBezTo>
                      <a:pt x="13787" y="3146"/>
                      <a:pt x="13930" y="6721"/>
                      <a:pt x="12214" y="11011"/>
                    </a:cubicBezTo>
                    <a:cubicBezTo>
                      <a:pt x="10212" y="15158"/>
                      <a:pt x="8639" y="18304"/>
                      <a:pt x="7638" y="20306"/>
                    </a:cubicBezTo>
                    <a:cubicBezTo>
                      <a:pt x="7352" y="21593"/>
                      <a:pt x="6923" y="22594"/>
                      <a:pt x="6494" y="23309"/>
                    </a:cubicBezTo>
                    <a:cubicBezTo>
                      <a:pt x="6780" y="23881"/>
                      <a:pt x="7066" y="24310"/>
                      <a:pt x="7352" y="24596"/>
                    </a:cubicBezTo>
                    <a:cubicBezTo>
                      <a:pt x="7066" y="24739"/>
                      <a:pt x="7638" y="24739"/>
                      <a:pt x="8925" y="24739"/>
                    </a:cubicBezTo>
                    <a:cubicBezTo>
                      <a:pt x="11928" y="24453"/>
                      <a:pt x="15932" y="22165"/>
                      <a:pt x="20937" y="18018"/>
                    </a:cubicBezTo>
                    <a:cubicBezTo>
                      <a:pt x="27515" y="12155"/>
                      <a:pt x="31662" y="8580"/>
                      <a:pt x="33664" y="7293"/>
                    </a:cubicBezTo>
                    <a:cubicBezTo>
                      <a:pt x="34379" y="6864"/>
                      <a:pt x="35094" y="6435"/>
                      <a:pt x="35809" y="6149"/>
                    </a:cubicBezTo>
                    <a:cubicBezTo>
                      <a:pt x="37525" y="5291"/>
                      <a:pt x="39527" y="4576"/>
                      <a:pt x="41672" y="4004"/>
                    </a:cubicBezTo>
                    <a:cubicBezTo>
                      <a:pt x="44961" y="3146"/>
                      <a:pt x="46820" y="3289"/>
                      <a:pt x="47249" y="4290"/>
                    </a:cubicBezTo>
                    <a:lnTo>
                      <a:pt x="47392" y="4433"/>
                    </a:lnTo>
                    <a:cubicBezTo>
                      <a:pt x="47392" y="4147"/>
                      <a:pt x="47392" y="3861"/>
                      <a:pt x="47535" y="3718"/>
                    </a:cubicBezTo>
                    <a:cubicBezTo>
                      <a:pt x="47678" y="3861"/>
                      <a:pt x="47678" y="4290"/>
                      <a:pt x="47678" y="4862"/>
                    </a:cubicBezTo>
                    <a:cubicBezTo>
                      <a:pt x="45533" y="6006"/>
                      <a:pt x="44103" y="6721"/>
                      <a:pt x="43674" y="7150"/>
                    </a:cubicBezTo>
                    <a:lnTo>
                      <a:pt x="41958" y="8294"/>
                    </a:lnTo>
                    <a:cubicBezTo>
                      <a:pt x="40385" y="9295"/>
                      <a:pt x="38955" y="10439"/>
                      <a:pt x="37525" y="11583"/>
                    </a:cubicBezTo>
                    <a:cubicBezTo>
                      <a:pt x="36953" y="12155"/>
                      <a:pt x="36381" y="12727"/>
                      <a:pt x="35809" y="13299"/>
                    </a:cubicBezTo>
                    <a:cubicBezTo>
                      <a:pt x="34522" y="14586"/>
                      <a:pt x="33378" y="15873"/>
                      <a:pt x="32520" y="17160"/>
                    </a:cubicBezTo>
                    <a:cubicBezTo>
                      <a:pt x="32377" y="17446"/>
                      <a:pt x="31948" y="18018"/>
                      <a:pt x="31519" y="18876"/>
                    </a:cubicBezTo>
                    <a:cubicBezTo>
                      <a:pt x="31233" y="19734"/>
                      <a:pt x="31233" y="20163"/>
                      <a:pt x="31519" y="20306"/>
                    </a:cubicBezTo>
                    <a:cubicBezTo>
                      <a:pt x="31948" y="20449"/>
                      <a:pt x="32806" y="20449"/>
                      <a:pt x="33807" y="20306"/>
                    </a:cubicBezTo>
                    <a:cubicBezTo>
                      <a:pt x="37096" y="17160"/>
                      <a:pt x="40385" y="14300"/>
                      <a:pt x="43674" y="11726"/>
                    </a:cubicBezTo>
                    <a:cubicBezTo>
                      <a:pt x="44389" y="11154"/>
                      <a:pt x="45104" y="10582"/>
                      <a:pt x="45819" y="10010"/>
                    </a:cubicBezTo>
                    <a:cubicBezTo>
                      <a:pt x="48822" y="8151"/>
                      <a:pt x="51396" y="6435"/>
                      <a:pt x="53970" y="5005"/>
                    </a:cubicBezTo>
                    <a:close/>
                  </a:path>
                </a:pathLst>
              </a:custGeom>
              <a:solidFill>
                <a:srgbClr val="FFAA83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D11AC9-177C-4DD5-894A-1B9A7818A924}"/>
                  </a:ext>
                </a:extLst>
              </p:cNvPr>
              <p:cNvSpPr/>
              <p:nvPr/>
            </p:nvSpPr>
            <p:spPr>
              <a:xfrm flipH="1">
                <a:off x="6914032" y="2092890"/>
                <a:ext cx="146437" cy="140046"/>
              </a:xfrm>
              <a:custGeom>
                <a:avLst/>
                <a:gdLst>
                  <a:gd name="connsiteX0" fmla="*/ 138859 w 146437"/>
                  <a:gd name="connsiteY0" fmla="*/ 75315 h 140046"/>
                  <a:gd name="connsiteX1" fmla="*/ 76940 w 146437"/>
                  <a:gd name="connsiteY1" fmla="*/ 139093 h 140046"/>
                  <a:gd name="connsiteX2" fmla="*/ 67931 w 146437"/>
                  <a:gd name="connsiteY2" fmla="*/ 135661 h 140046"/>
                  <a:gd name="connsiteX3" fmla="*/ 61211 w 146437"/>
                  <a:gd name="connsiteY3" fmla="*/ 128797 h 140046"/>
                  <a:gd name="connsiteX4" fmla="*/ 56635 w 146437"/>
                  <a:gd name="connsiteY4" fmla="*/ 121218 h 140046"/>
                  <a:gd name="connsiteX5" fmla="*/ 3153 w 146437"/>
                  <a:gd name="connsiteY5" fmla="*/ 32416 h 140046"/>
                  <a:gd name="connsiteX6" fmla="*/ 579 w 146437"/>
                  <a:gd name="connsiteY6" fmla="*/ 16400 h 140046"/>
                  <a:gd name="connsiteX7" fmla="*/ 10446 w 146437"/>
                  <a:gd name="connsiteY7" fmla="*/ 3244 h 140046"/>
                  <a:gd name="connsiteX8" fmla="*/ 26748 w 146437"/>
                  <a:gd name="connsiteY8" fmla="*/ 670 h 140046"/>
                  <a:gd name="connsiteX9" fmla="*/ 40047 w 146437"/>
                  <a:gd name="connsiteY9" fmla="*/ 10394 h 140046"/>
                  <a:gd name="connsiteX10" fmla="*/ 54776 w 146437"/>
                  <a:gd name="connsiteY10" fmla="*/ 34990 h 140046"/>
                  <a:gd name="connsiteX11" fmla="*/ 87093 w 146437"/>
                  <a:gd name="connsiteY11" fmla="*/ 88757 h 140046"/>
                  <a:gd name="connsiteX12" fmla="*/ 101393 w 146437"/>
                  <a:gd name="connsiteY12" fmla="*/ 53723 h 140046"/>
                  <a:gd name="connsiteX13" fmla="*/ 102680 w 146437"/>
                  <a:gd name="connsiteY13" fmla="*/ 50291 h 140046"/>
                  <a:gd name="connsiteX14" fmla="*/ 104539 w 146437"/>
                  <a:gd name="connsiteY14" fmla="*/ 45143 h 140046"/>
                  <a:gd name="connsiteX15" fmla="*/ 107399 w 146437"/>
                  <a:gd name="connsiteY15" fmla="*/ 39709 h 140046"/>
                  <a:gd name="connsiteX16" fmla="*/ 117695 w 146437"/>
                  <a:gd name="connsiteY16" fmla="*/ 41425 h 140046"/>
                  <a:gd name="connsiteX17" fmla="*/ 117981 w 146437"/>
                  <a:gd name="connsiteY17" fmla="*/ 41425 h 140046"/>
                  <a:gd name="connsiteX18" fmla="*/ 141147 w 146437"/>
                  <a:gd name="connsiteY18" fmla="*/ 49290 h 140046"/>
                  <a:gd name="connsiteX19" fmla="*/ 141576 w 146437"/>
                  <a:gd name="connsiteY19" fmla="*/ 49576 h 140046"/>
                  <a:gd name="connsiteX20" fmla="*/ 146438 w 146437"/>
                  <a:gd name="connsiteY20" fmla="*/ 53008 h 140046"/>
                  <a:gd name="connsiteX21" fmla="*/ 146009 w 146437"/>
                  <a:gd name="connsiteY21" fmla="*/ 56583 h 140046"/>
                  <a:gd name="connsiteX22" fmla="*/ 145151 w 146437"/>
                  <a:gd name="connsiteY22" fmla="*/ 59443 h 140046"/>
                  <a:gd name="connsiteX23" fmla="*/ 140432 w 146437"/>
                  <a:gd name="connsiteY23" fmla="*/ 72026 h 140046"/>
                  <a:gd name="connsiteX24" fmla="*/ 138859 w 146437"/>
                  <a:gd name="connsiteY24" fmla="*/ 75315 h 14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437" h="140046">
                    <a:moveTo>
                      <a:pt x="138859" y="75315"/>
                    </a:moveTo>
                    <a:cubicBezTo>
                      <a:pt x="119268" y="123792"/>
                      <a:pt x="98533" y="144956"/>
                      <a:pt x="76940" y="139093"/>
                    </a:cubicBezTo>
                    <a:cubicBezTo>
                      <a:pt x="73651" y="138664"/>
                      <a:pt x="70648" y="137520"/>
                      <a:pt x="67931" y="135661"/>
                    </a:cubicBezTo>
                    <a:cubicBezTo>
                      <a:pt x="65215" y="133945"/>
                      <a:pt x="62927" y="131657"/>
                      <a:pt x="61211" y="128797"/>
                    </a:cubicBezTo>
                    <a:lnTo>
                      <a:pt x="56635" y="121218"/>
                    </a:lnTo>
                    <a:lnTo>
                      <a:pt x="3153" y="32416"/>
                    </a:lnTo>
                    <a:cubicBezTo>
                      <a:pt x="150" y="27411"/>
                      <a:pt x="-708" y="22120"/>
                      <a:pt x="579" y="16400"/>
                    </a:cubicBezTo>
                    <a:cubicBezTo>
                      <a:pt x="2152" y="10537"/>
                      <a:pt x="5441" y="6104"/>
                      <a:pt x="10446" y="3244"/>
                    </a:cubicBezTo>
                    <a:cubicBezTo>
                      <a:pt x="15594" y="98"/>
                      <a:pt x="21028" y="-760"/>
                      <a:pt x="26748" y="670"/>
                    </a:cubicBezTo>
                    <a:cubicBezTo>
                      <a:pt x="32611" y="2243"/>
                      <a:pt x="37044" y="5389"/>
                      <a:pt x="40047" y="10394"/>
                    </a:cubicBezTo>
                    <a:lnTo>
                      <a:pt x="54776" y="34990"/>
                    </a:lnTo>
                    <a:lnTo>
                      <a:pt x="87093" y="88757"/>
                    </a:lnTo>
                    <a:cubicBezTo>
                      <a:pt x="90668" y="81750"/>
                      <a:pt x="95387" y="70024"/>
                      <a:pt x="101393" y="53723"/>
                    </a:cubicBezTo>
                    <a:cubicBezTo>
                      <a:pt x="101822" y="52579"/>
                      <a:pt x="102251" y="51435"/>
                      <a:pt x="102680" y="50291"/>
                    </a:cubicBezTo>
                    <a:cubicBezTo>
                      <a:pt x="103252" y="48575"/>
                      <a:pt x="103967" y="46859"/>
                      <a:pt x="104539" y="45143"/>
                    </a:cubicBezTo>
                    <a:cubicBezTo>
                      <a:pt x="105397" y="43141"/>
                      <a:pt x="106255" y="41282"/>
                      <a:pt x="107399" y="39709"/>
                    </a:cubicBezTo>
                    <a:cubicBezTo>
                      <a:pt x="111117" y="40138"/>
                      <a:pt x="114406" y="40710"/>
                      <a:pt x="117695" y="41425"/>
                    </a:cubicBezTo>
                    <a:cubicBezTo>
                      <a:pt x="117695" y="41425"/>
                      <a:pt x="117838" y="41425"/>
                      <a:pt x="117981" y="41425"/>
                    </a:cubicBezTo>
                    <a:cubicBezTo>
                      <a:pt x="128134" y="43427"/>
                      <a:pt x="135856" y="46144"/>
                      <a:pt x="141147" y="49290"/>
                    </a:cubicBezTo>
                    <a:cubicBezTo>
                      <a:pt x="141290" y="49433"/>
                      <a:pt x="141433" y="49433"/>
                      <a:pt x="141576" y="49576"/>
                    </a:cubicBezTo>
                    <a:cubicBezTo>
                      <a:pt x="143435" y="50863"/>
                      <a:pt x="145008" y="52007"/>
                      <a:pt x="146438" y="53008"/>
                    </a:cubicBezTo>
                    <a:cubicBezTo>
                      <a:pt x="146438" y="54152"/>
                      <a:pt x="146295" y="55439"/>
                      <a:pt x="146009" y="56583"/>
                    </a:cubicBezTo>
                    <a:cubicBezTo>
                      <a:pt x="145866" y="57584"/>
                      <a:pt x="145580" y="58585"/>
                      <a:pt x="145151" y="59443"/>
                    </a:cubicBezTo>
                    <a:cubicBezTo>
                      <a:pt x="143578" y="63733"/>
                      <a:pt x="142005" y="68022"/>
                      <a:pt x="140432" y="72026"/>
                    </a:cubicBezTo>
                    <a:cubicBezTo>
                      <a:pt x="139860" y="73027"/>
                      <a:pt x="139288" y="74171"/>
                      <a:pt x="138859" y="75315"/>
                    </a:cubicBezTo>
                    <a:close/>
                  </a:path>
                </a:pathLst>
              </a:custGeom>
              <a:solidFill>
                <a:srgbClr val="FFE186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EE8F45-801A-432A-88F3-0BFEC111BB43}"/>
                </a:ext>
              </a:extLst>
            </p:cNvPr>
            <p:cNvSpPr/>
            <p:nvPr/>
          </p:nvSpPr>
          <p:spPr>
            <a:xfrm flipH="1">
              <a:off x="7030575" y="2029674"/>
              <a:ext cx="143731" cy="259221"/>
            </a:xfrm>
            <a:custGeom>
              <a:avLst/>
              <a:gdLst>
                <a:gd name="connsiteX0" fmla="*/ 56931 w 143731"/>
                <a:gd name="connsiteY0" fmla="*/ 6544 h 259221"/>
                <a:gd name="connsiteX1" fmla="*/ 56931 w 143731"/>
                <a:gd name="connsiteY1" fmla="*/ 6544 h 259221"/>
                <a:gd name="connsiteX2" fmla="*/ 56645 w 143731"/>
                <a:gd name="connsiteY2" fmla="*/ 7545 h 259221"/>
                <a:gd name="connsiteX3" fmla="*/ 48923 w 143731"/>
                <a:gd name="connsiteY3" fmla="*/ 9833 h 259221"/>
                <a:gd name="connsiteX4" fmla="*/ 46206 w 143731"/>
                <a:gd name="connsiteY4" fmla="*/ 11549 h 259221"/>
                <a:gd name="connsiteX5" fmla="*/ 45348 w 143731"/>
                <a:gd name="connsiteY5" fmla="*/ 13408 h 259221"/>
                <a:gd name="connsiteX6" fmla="*/ 46921 w 143731"/>
                <a:gd name="connsiteY6" fmla="*/ 19271 h 259221"/>
                <a:gd name="connsiteX7" fmla="*/ 50925 w 143731"/>
                <a:gd name="connsiteY7" fmla="*/ 23989 h 259221"/>
                <a:gd name="connsiteX8" fmla="*/ 60077 w 143731"/>
                <a:gd name="connsiteY8" fmla="*/ 30138 h 259221"/>
                <a:gd name="connsiteX9" fmla="*/ 70659 w 143731"/>
                <a:gd name="connsiteY9" fmla="*/ 34714 h 259221"/>
                <a:gd name="connsiteX10" fmla="*/ 77094 w 143731"/>
                <a:gd name="connsiteY10" fmla="*/ 36430 h 259221"/>
                <a:gd name="connsiteX11" fmla="*/ 88391 w 143731"/>
                <a:gd name="connsiteY11" fmla="*/ 37574 h 259221"/>
                <a:gd name="connsiteX12" fmla="*/ 94254 w 143731"/>
                <a:gd name="connsiteY12" fmla="*/ 37431 h 259221"/>
                <a:gd name="connsiteX13" fmla="*/ 105407 w 143731"/>
                <a:gd name="connsiteY13" fmla="*/ 37431 h 259221"/>
                <a:gd name="connsiteX14" fmla="*/ 111699 w 143731"/>
                <a:gd name="connsiteY14" fmla="*/ 37574 h 259221"/>
                <a:gd name="connsiteX15" fmla="*/ 122138 w 143731"/>
                <a:gd name="connsiteY15" fmla="*/ 39290 h 259221"/>
                <a:gd name="connsiteX16" fmla="*/ 122138 w 143731"/>
                <a:gd name="connsiteY16" fmla="*/ 39147 h 259221"/>
                <a:gd name="connsiteX17" fmla="*/ 125856 w 143731"/>
                <a:gd name="connsiteY17" fmla="*/ 40434 h 259221"/>
                <a:gd name="connsiteX18" fmla="*/ 140013 w 143731"/>
                <a:gd name="connsiteY18" fmla="*/ 51874 h 259221"/>
                <a:gd name="connsiteX19" fmla="*/ 140013 w 143731"/>
                <a:gd name="connsiteY19" fmla="*/ 51874 h 259221"/>
                <a:gd name="connsiteX20" fmla="*/ 143731 w 143731"/>
                <a:gd name="connsiteY20" fmla="*/ 54734 h 259221"/>
                <a:gd name="connsiteX21" fmla="*/ 136867 w 143731"/>
                <a:gd name="connsiteY21" fmla="*/ 55735 h 259221"/>
                <a:gd name="connsiteX22" fmla="*/ 123568 w 143731"/>
                <a:gd name="connsiteY22" fmla="*/ 59024 h 259221"/>
                <a:gd name="connsiteX23" fmla="*/ 109268 w 143731"/>
                <a:gd name="connsiteY23" fmla="*/ 68319 h 259221"/>
                <a:gd name="connsiteX24" fmla="*/ 108982 w 143731"/>
                <a:gd name="connsiteY24" fmla="*/ 68605 h 259221"/>
                <a:gd name="connsiteX25" fmla="*/ 105979 w 143731"/>
                <a:gd name="connsiteY25" fmla="*/ 71751 h 259221"/>
                <a:gd name="connsiteX26" fmla="*/ 94826 w 143731"/>
                <a:gd name="connsiteY26" fmla="*/ 97920 h 259221"/>
                <a:gd name="connsiteX27" fmla="*/ 93682 w 143731"/>
                <a:gd name="connsiteY27" fmla="*/ 111504 h 259221"/>
                <a:gd name="connsiteX28" fmla="*/ 95684 w 143731"/>
                <a:gd name="connsiteY28" fmla="*/ 137387 h 259221"/>
                <a:gd name="connsiteX29" fmla="*/ 105979 w 143731"/>
                <a:gd name="connsiteY29" fmla="*/ 172279 h 259221"/>
                <a:gd name="connsiteX30" fmla="*/ 110412 w 143731"/>
                <a:gd name="connsiteY30" fmla="*/ 183862 h 259221"/>
                <a:gd name="connsiteX31" fmla="*/ 112414 w 143731"/>
                <a:gd name="connsiteY31" fmla="*/ 195587 h 259221"/>
                <a:gd name="connsiteX32" fmla="*/ 112557 w 143731"/>
                <a:gd name="connsiteY32" fmla="*/ 199305 h 259221"/>
                <a:gd name="connsiteX33" fmla="*/ 110126 w 143731"/>
                <a:gd name="connsiteY33" fmla="*/ 219754 h 259221"/>
                <a:gd name="connsiteX34" fmla="*/ 107981 w 143731"/>
                <a:gd name="connsiteY34" fmla="*/ 225617 h 259221"/>
                <a:gd name="connsiteX35" fmla="*/ 104835 w 143731"/>
                <a:gd name="connsiteY35" fmla="*/ 232910 h 259221"/>
                <a:gd name="connsiteX36" fmla="*/ 99259 w 143731"/>
                <a:gd name="connsiteY36" fmla="*/ 246495 h 259221"/>
                <a:gd name="connsiteX37" fmla="*/ 97543 w 143731"/>
                <a:gd name="connsiteY37" fmla="*/ 259222 h 259221"/>
                <a:gd name="connsiteX38" fmla="*/ 89964 w 143731"/>
                <a:gd name="connsiteY38" fmla="*/ 257649 h 259221"/>
                <a:gd name="connsiteX39" fmla="*/ 64510 w 143731"/>
                <a:gd name="connsiteY39" fmla="*/ 248211 h 259221"/>
                <a:gd name="connsiteX40" fmla="*/ 38055 w 143731"/>
                <a:gd name="connsiteY40" fmla="*/ 226618 h 259221"/>
                <a:gd name="connsiteX41" fmla="*/ 37483 w 143731"/>
                <a:gd name="connsiteY41" fmla="*/ 225760 h 259221"/>
                <a:gd name="connsiteX42" fmla="*/ 37054 w 143731"/>
                <a:gd name="connsiteY42" fmla="*/ 225045 h 259221"/>
                <a:gd name="connsiteX43" fmla="*/ 31477 w 143731"/>
                <a:gd name="connsiteY43" fmla="*/ 204596 h 259221"/>
                <a:gd name="connsiteX44" fmla="*/ 32621 w 143731"/>
                <a:gd name="connsiteY44" fmla="*/ 195730 h 259221"/>
                <a:gd name="connsiteX45" fmla="*/ 32621 w 143731"/>
                <a:gd name="connsiteY45" fmla="*/ 194300 h 259221"/>
                <a:gd name="connsiteX46" fmla="*/ 32335 w 143731"/>
                <a:gd name="connsiteY46" fmla="*/ 189581 h 259221"/>
                <a:gd name="connsiteX47" fmla="*/ 32764 w 143731"/>
                <a:gd name="connsiteY47" fmla="*/ 178142 h 259221"/>
                <a:gd name="connsiteX48" fmla="*/ 27473 w 143731"/>
                <a:gd name="connsiteY48" fmla="*/ 139961 h 259221"/>
                <a:gd name="connsiteX49" fmla="*/ 26901 w 143731"/>
                <a:gd name="connsiteY49" fmla="*/ 138102 h 259221"/>
                <a:gd name="connsiteX50" fmla="*/ 15604 w 143731"/>
                <a:gd name="connsiteY50" fmla="*/ 111504 h 259221"/>
                <a:gd name="connsiteX51" fmla="*/ 4021 w 143731"/>
                <a:gd name="connsiteY51" fmla="*/ 84907 h 259221"/>
                <a:gd name="connsiteX52" fmla="*/ 18 w 143731"/>
                <a:gd name="connsiteY52" fmla="*/ 55878 h 259221"/>
                <a:gd name="connsiteX53" fmla="*/ 40057 w 143731"/>
                <a:gd name="connsiteY53" fmla="*/ 109 h 259221"/>
                <a:gd name="connsiteX54" fmla="*/ 49495 w 143731"/>
                <a:gd name="connsiteY54" fmla="*/ 4399 h 259221"/>
                <a:gd name="connsiteX55" fmla="*/ 52355 w 143731"/>
                <a:gd name="connsiteY55" fmla="*/ 5972 h 259221"/>
                <a:gd name="connsiteX56" fmla="*/ 56931 w 143731"/>
                <a:gd name="connsiteY56" fmla="*/ 6544 h 25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3731" h="259221">
                  <a:moveTo>
                    <a:pt x="56931" y="6544"/>
                  </a:moveTo>
                  <a:cubicBezTo>
                    <a:pt x="56931" y="6544"/>
                    <a:pt x="56931" y="6687"/>
                    <a:pt x="56931" y="6544"/>
                  </a:cubicBezTo>
                  <a:cubicBezTo>
                    <a:pt x="56931" y="6830"/>
                    <a:pt x="56788" y="7116"/>
                    <a:pt x="56645" y="7545"/>
                  </a:cubicBezTo>
                  <a:cubicBezTo>
                    <a:pt x="53213" y="8117"/>
                    <a:pt x="50639" y="8832"/>
                    <a:pt x="48923" y="9833"/>
                  </a:cubicBezTo>
                  <a:cubicBezTo>
                    <a:pt x="48065" y="10262"/>
                    <a:pt x="47207" y="10834"/>
                    <a:pt x="46206" y="11549"/>
                  </a:cubicBezTo>
                  <a:cubicBezTo>
                    <a:pt x="45777" y="12121"/>
                    <a:pt x="45491" y="12693"/>
                    <a:pt x="45348" y="13408"/>
                  </a:cubicBezTo>
                  <a:cubicBezTo>
                    <a:pt x="45205" y="15410"/>
                    <a:pt x="45777" y="17269"/>
                    <a:pt x="46921" y="19271"/>
                  </a:cubicBezTo>
                  <a:cubicBezTo>
                    <a:pt x="48065" y="21130"/>
                    <a:pt x="49352" y="22702"/>
                    <a:pt x="50925" y="23989"/>
                  </a:cubicBezTo>
                  <a:cubicBezTo>
                    <a:pt x="53499" y="26420"/>
                    <a:pt x="56645" y="28422"/>
                    <a:pt x="60077" y="30138"/>
                  </a:cubicBezTo>
                  <a:cubicBezTo>
                    <a:pt x="63509" y="32140"/>
                    <a:pt x="66941" y="33713"/>
                    <a:pt x="70659" y="34714"/>
                  </a:cubicBezTo>
                  <a:cubicBezTo>
                    <a:pt x="72661" y="35429"/>
                    <a:pt x="74806" y="36001"/>
                    <a:pt x="77094" y="36430"/>
                  </a:cubicBezTo>
                  <a:cubicBezTo>
                    <a:pt x="80812" y="37145"/>
                    <a:pt x="84530" y="37431"/>
                    <a:pt x="88391" y="37574"/>
                  </a:cubicBezTo>
                  <a:cubicBezTo>
                    <a:pt x="90250" y="37574"/>
                    <a:pt x="92252" y="37574"/>
                    <a:pt x="94254" y="37431"/>
                  </a:cubicBezTo>
                  <a:cubicBezTo>
                    <a:pt x="97829" y="37431"/>
                    <a:pt x="101547" y="37431"/>
                    <a:pt x="105407" y="37431"/>
                  </a:cubicBezTo>
                  <a:cubicBezTo>
                    <a:pt x="107409" y="37431"/>
                    <a:pt x="109554" y="37431"/>
                    <a:pt x="111699" y="37574"/>
                  </a:cubicBezTo>
                  <a:cubicBezTo>
                    <a:pt x="115131" y="37860"/>
                    <a:pt x="118563" y="38432"/>
                    <a:pt x="122138" y="39290"/>
                  </a:cubicBezTo>
                  <a:lnTo>
                    <a:pt x="122138" y="39147"/>
                  </a:lnTo>
                  <a:cubicBezTo>
                    <a:pt x="123425" y="39576"/>
                    <a:pt x="124569" y="40005"/>
                    <a:pt x="125856" y="40434"/>
                  </a:cubicBezTo>
                  <a:cubicBezTo>
                    <a:pt x="131719" y="42865"/>
                    <a:pt x="136438" y="46726"/>
                    <a:pt x="140013" y="51874"/>
                  </a:cubicBezTo>
                  <a:lnTo>
                    <a:pt x="140013" y="51874"/>
                  </a:lnTo>
                  <a:cubicBezTo>
                    <a:pt x="141443" y="52875"/>
                    <a:pt x="142587" y="53733"/>
                    <a:pt x="143731" y="54734"/>
                  </a:cubicBezTo>
                  <a:cubicBezTo>
                    <a:pt x="141443" y="55020"/>
                    <a:pt x="139155" y="55306"/>
                    <a:pt x="136867" y="55735"/>
                  </a:cubicBezTo>
                  <a:cubicBezTo>
                    <a:pt x="132148" y="56593"/>
                    <a:pt x="127715" y="57594"/>
                    <a:pt x="123568" y="59024"/>
                  </a:cubicBezTo>
                  <a:cubicBezTo>
                    <a:pt x="118277" y="60740"/>
                    <a:pt x="113558" y="63886"/>
                    <a:pt x="109268" y="68319"/>
                  </a:cubicBezTo>
                  <a:cubicBezTo>
                    <a:pt x="109125" y="68462"/>
                    <a:pt x="109125" y="68462"/>
                    <a:pt x="108982" y="68605"/>
                  </a:cubicBezTo>
                  <a:cubicBezTo>
                    <a:pt x="107981" y="69606"/>
                    <a:pt x="106980" y="70750"/>
                    <a:pt x="105979" y="71751"/>
                  </a:cubicBezTo>
                  <a:cubicBezTo>
                    <a:pt x="99974" y="78901"/>
                    <a:pt x="96256" y="87624"/>
                    <a:pt x="94826" y="97920"/>
                  </a:cubicBezTo>
                  <a:cubicBezTo>
                    <a:pt x="94254" y="102496"/>
                    <a:pt x="93825" y="106928"/>
                    <a:pt x="93682" y="111504"/>
                  </a:cubicBezTo>
                  <a:cubicBezTo>
                    <a:pt x="93396" y="120227"/>
                    <a:pt x="94111" y="128807"/>
                    <a:pt x="95684" y="137387"/>
                  </a:cubicBezTo>
                  <a:cubicBezTo>
                    <a:pt x="98115" y="150257"/>
                    <a:pt x="101547" y="161840"/>
                    <a:pt x="105979" y="172279"/>
                  </a:cubicBezTo>
                  <a:cubicBezTo>
                    <a:pt x="108267" y="177856"/>
                    <a:pt x="109697" y="181717"/>
                    <a:pt x="110412" y="183862"/>
                  </a:cubicBezTo>
                  <a:cubicBezTo>
                    <a:pt x="111556" y="187580"/>
                    <a:pt x="112128" y="191440"/>
                    <a:pt x="112414" y="195587"/>
                  </a:cubicBezTo>
                  <a:cubicBezTo>
                    <a:pt x="112557" y="196874"/>
                    <a:pt x="112557" y="198018"/>
                    <a:pt x="112557" y="199305"/>
                  </a:cubicBezTo>
                  <a:cubicBezTo>
                    <a:pt x="112557" y="207313"/>
                    <a:pt x="111699" y="214034"/>
                    <a:pt x="110126" y="219754"/>
                  </a:cubicBezTo>
                  <a:cubicBezTo>
                    <a:pt x="109554" y="221470"/>
                    <a:pt x="108982" y="223472"/>
                    <a:pt x="107981" y="225617"/>
                  </a:cubicBezTo>
                  <a:cubicBezTo>
                    <a:pt x="107123" y="227762"/>
                    <a:pt x="105979" y="230193"/>
                    <a:pt x="104835" y="232910"/>
                  </a:cubicBezTo>
                  <a:cubicBezTo>
                    <a:pt x="102119" y="238201"/>
                    <a:pt x="100403" y="242777"/>
                    <a:pt x="99259" y="246495"/>
                  </a:cubicBezTo>
                  <a:cubicBezTo>
                    <a:pt x="98401" y="250213"/>
                    <a:pt x="97829" y="254503"/>
                    <a:pt x="97543" y="259222"/>
                  </a:cubicBezTo>
                  <a:cubicBezTo>
                    <a:pt x="95112" y="258936"/>
                    <a:pt x="92538" y="258364"/>
                    <a:pt x="89964" y="257649"/>
                  </a:cubicBezTo>
                  <a:cubicBezTo>
                    <a:pt x="80812" y="255361"/>
                    <a:pt x="72375" y="252215"/>
                    <a:pt x="64510" y="248211"/>
                  </a:cubicBezTo>
                  <a:cubicBezTo>
                    <a:pt x="52355" y="241919"/>
                    <a:pt x="43489" y="234769"/>
                    <a:pt x="38055" y="226618"/>
                  </a:cubicBezTo>
                  <a:cubicBezTo>
                    <a:pt x="37912" y="226332"/>
                    <a:pt x="37626" y="226046"/>
                    <a:pt x="37483" y="225760"/>
                  </a:cubicBezTo>
                  <a:cubicBezTo>
                    <a:pt x="37340" y="225474"/>
                    <a:pt x="37197" y="225331"/>
                    <a:pt x="37054" y="225045"/>
                  </a:cubicBezTo>
                  <a:cubicBezTo>
                    <a:pt x="33336" y="218753"/>
                    <a:pt x="31477" y="211889"/>
                    <a:pt x="31477" y="204596"/>
                  </a:cubicBezTo>
                  <a:cubicBezTo>
                    <a:pt x="32049" y="201593"/>
                    <a:pt x="32478" y="198590"/>
                    <a:pt x="32621" y="195730"/>
                  </a:cubicBezTo>
                  <a:cubicBezTo>
                    <a:pt x="32621" y="195158"/>
                    <a:pt x="32621" y="194729"/>
                    <a:pt x="32621" y="194300"/>
                  </a:cubicBezTo>
                  <a:cubicBezTo>
                    <a:pt x="32764" y="192441"/>
                    <a:pt x="32621" y="190868"/>
                    <a:pt x="32335" y="189581"/>
                  </a:cubicBezTo>
                  <a:cubicBezTo>
                    <a:pt x="32764" y="185006"/>
                    <a:pt x="32907" y="181288"/>
                    <a:pt x="32764" y="178142"/>
                  </a:cubicBezTo>
                  <a:cubicBezTo>
                    <a:pt x="32192" y="165415"/>
                    <a:pt x="30476" y="152688"/>
                    <a:pt x="27473" y="139961"/>
                  </a:cubicBezTo>
                  <a:cubicBezTo>
                    <a:pt x="27187" y="139389"/>
                    <a:pt x="27044" y="138817"/>
                    <a:pt x="26901" y="138102"/>
                  </a:cubicBezTo>
                  <a:cubicBezTo>
                    <a:pt x="24756" y="131524"/>
                    <a:pt x="21038" y="122658"/>
                    <a:pt x="15604" y="111504"/>
                  </a:cubicBezTo>
                  <a:cubicBezTo>
                    <a:pt x="9884" y="99207"/>
                    <a:pt x="6023" y="90341"/>
                    <a:pt x="4021" y="84907"/>
                  </a:cubicBezTo>
                  <a:cubicBezTo>
                    <a:pt x="1447" y="74754"/>
                    <a:pt x="18" y="65030"/>
                    <a:pt x="18" y="55878"/>
                  </a:cubicBezTo>
                  <a:cubicBezTo>
                    <a:pt x="-554" y="16983"/>
                    <a:pt x="12887" y="-1607"/>
                    <a:pt x="40057" y="109"/>
                  </a:cubicBezTo>
                  <a:cubicBezTo>
                    <a:pt x="42631" y="824"/>
                    <a:pt x="45777" y="2254"/>
                    <a:pt x="49495" y="4399"/>
                  </a:cubicBezTo>
                  <a:lnTo>
                    <a:pt x="52355" y="5972"/>
                  </a:lnTo>
                  <a:cubicBezTo>
                    <a:pt x="53785" y="6115"/>
                    <a:pt x="55358" y="6258"/>
                    <a:pt x="56931" y="6544"/>
                  </a:cubicBezTo>
                  <a:close/>
                </a:path>
              </a:pathLst>
            </a:custGeom>
            <a:solidFill>
              <a:srgbClr val="FFE186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BC213-A0B0-479E-B82A-8BF192A8611F}"/>
                </a:ext>
              </a:extLst>
            </p:cNvPr>
            <p:cNvSpPr/>
            <p:nvPr/>
          </p:nvSpPr>
          <p:spPr>
            <a:xfrm flipH="1">
              <a:off x="7047878" y="1962574"/>
              <a:ext cx="19911" cy="70408"/>
            </a:xfrm>
            <a:custGeom>
              <a:avLst/>
              <a:gdLst>
                <a:gd name="connsiteX0" fmla="*/ 19911 w 19911"/>
                <a:gd name="connsiteY0" fmla="*/ 16445 h 70408"/>
                <a:gd name="connsiteX1" fmla="*/ 12332 w 19911"/>
                <a:gd name="connsiteY1" fmla="*/ 29601 h 70408"/>
                <a:gd name="connsiteX2" fmla="*/ 5611 w 19911"/>
                <a:gd name="connsiteY2" fmla="*/ 18876 h 70408"/>
                <a:gd name="connsiteX3" fmla="*/ 10616 w 19911"/>
                <a:gd name="connsiteY3" fmla="*/ 13442 h 70408"/>
                <a:gd name="connsiteX4" fmla="*/ 15049 w 19911"/>
                <a:gd name="connsiteY4" fmla="*/ 7007 h 70408"/>
                <a:gd name="connsiteX5" fmla="*/ 16336 w 19911"/>
                <a:gd name="connsiteY5" fmla="*/ 0 h 70408"/>
                <a:gd name="connsiteX6" fmla="*/ 19911 w 19911"/>
                <a:gd name="connsiteY6" fmla="*/ 15301 h 70408"/>
                <a:gd name="connsiteX7" fmla="*/ 19911 w 19911"/>
                <a:gd name="connsiteY7" fmla="*/ 16445 h 70408"/>
                <a:gd name="connsiteX8" fmla="*/ 607 w 19911"/>
                <a:gd name="connsiteY8" fmla="*/ 49048 h 70408"/>
                <a:gd name="connsiteX9" fmla="*/ 4181 w 19911"/>
                <a:gd name="connsiteY9" fmla="*/ 47332 h 70408"/>
                <a:gd name="connsiteX10" fmla="*/ 4038 w 19911"/>
                <a:gd name="connsiteY10" fmla="*/ 49048 h 70408"/>
                <a:gd name="connsiteX11" fmla="*/ 3752 w 19911"/>
                <a:gd name="connsiteY11" fmla="*/ 49763 h 70408"/>
                <a:gd name="connsiteX12" fmla="*/ 2894 w 19911"/>
                <a:gd name="connsiteY12" fmla="*/ 52623 h 70408"/>
                <a:gd name="connsiteX13" fmla="*/ 3609 w 19911"/>
                <a:gd name="connsiteY13" fmla="*/ 55054 h 70408"/>
                <a:gd name="connsiteX14" fmla="*/ 4181 w 19911"/>
                <a:gd name="connsiteY14" fmla="*/ 55912 h 70408"/>
                <a:gd name="connsiteX15" fmla="*/ 5039 w 19911"/>
                <a:gd name="connsiteY15" fmla="*/ 57342 h 70408"/>
                <a:gd name="connsiteX16" fmla="*/ 5468 w 19911"/>
                <a:gd name="connsiteY16" fmla="*/ 58057 h 70408"/>
                <a:gd name="connsiteX17" fmla="*/ 4038 w 19911"/>
                <a:gd name="connsiteY17" fmla="*/ 59058 h 70408"/>
                <a:gd name="connsiteX18" fmla="*/ 3752 w 19911"/>
                <a:gd name="connsiteY18" fmla="*/ 59201 h 70408"/>
                <a:gd name="connsiteX19" fmla="*/ 607 w 19911"/>
                <a:gd name="connsiteY19" fmla="*/ 56198 h 70408"/>
                <a:gd name="connsiteX20" fmla="*/ 464 w 19911"/>
                <a:gd name="connsiteY20" fmla="*/ 54482 h 70408"/>
                <a:gd name="connsiteX21" fmla="*/ 464 w 19911"/>
                <a:gd name="connsiteY21" fmla="*/ 52623 h 70408"/>
                <a:gd name="connsiteX22" fmla="*/ 750 w 19911"/>
                <a:gd name="connsiteY22" fmla="*/ 49048 h 70408"/>
                <a:gd name="connsiteX23" fmla="*/ 607 w 19911"/>
                <a:gd name="connsiteY23" fmla="*/ 49048 h 70408"/>
                <a:gd name="connsiteX24" fmla="*/ 1322 w 19911"/>
                <a:gd name="connsiteY24" fmla="*/ 63491 h 70408"/>
                <a:gd name="connsiteX25" fmla="*/ 2609 w 19911"/>
                <a:gd name="connsiteY25" fmla="*/ 64206 h 70408"/>
                <a:gd name="connsiteX26" fmla="*/ 8900 w 19911"/>
                <a:gd name="connsiteY26" fmla="*/ 64635 h 70408"/>
                <a:gd name="connsiteX27" fmla="*/ 12332 w 19911"/>
                <a:gd name="connsiteY27" fmla="*/ 63491 h 70408"/>
                <a:gd name="connsiteX28" fmla="*/ 12189 w 19911"/>
                <a:gd name="connsiteY28" fmla="*/ 63777 h 70408"/>
                <a:gd name="connsiteX29" fmla="*/ 12189 w 19911"/>
                <a:gd name="connsiteY29" fmla="*/ 63920 h 70408"/>
                <a:gd name="connsiteX30" fmla="*/ 9186 w 19911"/>
                <a:gd name="connsiteY30" fmla="*/ 67638 h 70408"/>
                <a:gd name="connsiteX31" fmla="*/ 1465 w 19911"/>
                <a:gd name="connsiteY31" fmla="*/ 70355 h 70408"/>
                <a:gd name="connsiteX32" fmla="*/ 35 w 19911"/>
                <a:gd name="connsiteY32" fmla="*/ 70069 h 70408"/>
                <a:gd name="connsiteX33" fmla="*/ 1179 w 19911"/>
                <a:gd name="connsiteY33" fmla="*/ 63491 h 70408"/>
                <a:gd name="connsiteX34" fmla="*/ 1322 w 19911"/>
                <a:gd name="connsiteY34" fmla="*/ 63491 h 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11" h="70408">
                  <a:moveTo>
                    <a:pt x="19911" y="16445"/>
                  </a:moveTo>
                  <a:cubicBezTo>
                    <a:pt x="17623" y="22594"/>
                    <a:pt x="15049" y="27027"/>
                    <a:pt x="12332" y="29601"/>
                  </a:cubicBezTo>
                  <a:cubicBezTo>
                    <a:pt x="11903" y="25168"/>
                    <a:pt x="9615" y="21593"/>
                    <a:pt x="5611" y="18876"/>
                  </a:cubicBezTo>
                  <a:cubicBezTo>
                    <a:pt x="6469" y="18018"/>
                    <a:pt x="8042" y="16302"/>
                    <a:pt x="10616" y="13442"/>
                  </a:cubicBezTo>
                  <a:cubicBezTo>
                    <a:pt x="13047" y="10868"/>
                    <a:pt x="14477" y="8723"/>
                    <a:pt x="15049" y="7007"/>
                  </a:cubicBezTo>
                  <a:cubicBezTo>
                    <a:pt x="15478" y="5291"/>
                    <a:pt x="15907" y="3003"/>
                    <a:pt x="16336" y="0"/>
                  </a:cubicBezTo>
                  <a:cubicBezTo>
                    <a:pt x="17766" y="3575"/>
                    <a:pt x="18910" y="8723"/>
                    <a:pt x="19911" y="15301"/>
                  </a:cubicBezTo>
                  <a:cubicBezTo>
                    <a:pt x="19768" y="15444"/>
                    <a:pt x="19911" y="16016"/>
                    <a:pt x="19911" y="16445"/>
                  </a:cubicBezTo>
                  <a:close/>
                  <a:moveTo>
                    <a:pt x="607" y="49048"/>
                  </a:moveTo>
                  <a:cubicBezTo>
                    <a:pt x="1179" y="47761"/>
                    <a:pt x="2322" y="47189"/>
                    <a:pt x="4181" y="47332"/>
                  </a:cubicBezTo>
                  <a:cubicBezTo>
                    <a:pt x="4324" y="47761"/>
                    <a:pt x="4324" y="48333"/>
                    <a:pt x="4038" y="49048"/>
                  </a:cubicBezTo>
                  <a:cubicBezTo>
                    <a:pt x="3895" y="49334"/>
                    <a:pt x="3895" y="49477"/>
                    <a:pt x="3752" y="49763"/>
                  </a:cubicBezTo>
                  <a:cubicBezTo>
                    <a:pt x="3180" y="50907"/>
                    <a:pt x="2894" y="51908"/>
                    <a:pt x="2894" y="52623"/>
                  </a:cubicBezTo>
                  <a:cubicBezTo>
                    <a:pt x="2894" y="53338"/>
                    <a:pt x="3180" y="54196"/>
                    <a:pt x="3609" y="55054"/>
                  </a:cubicBezTo>
                  <a:cubicBezTo>
                    <a:pt x="3752" y="55340"/>
                    <a:pt x="4038" y="55626"/>
                    <a:pt x="4181" y="55912"/>
                  </a:cubicBezTo>
                  <a:cubicBezTo>
                    <a:pt x="4610" y="56484"/>
                    <a:pt x="4896" y="57056"/>
                    <a:pt x="5039" y="57342"/>
                  </a:cubicBezTo>
                  <a:cubicBezTo>
                    <a:pt x="5182" y="57628"/>
                    <a:pt x="5325" y="57914"/>
                    <a:pt x="5468" y="58057"/>
                  </a:cubicBezTo>
                  <a:cubicBezTo>
                    <a:pt x="5182" y="58486"/>
                    <a:pt x="4753" y="58772"/>
                    <a:pt x="4038" y="59058"/>
                  </a:cubicBezTo>
                  <a:cubicBezTo>
                    <a:pt x="3895" y="59058"/>
                    <a:pt x="3895" y="59201"/>
                    <a:pt x="3752" y="59201"/>
                  </a:cubicBezTo>
                  <a:cubicBezTo>
                    <a:pt x="2037" y="58486"/>
                    <a:pt x="1036" y="57485"/>
                    <a:pt x="607" y="56198"/>
                  </a:cubicBezTo>
                  <a:cubicBezTo>
                    <a:pt x="464" y="55912"/>
                    <a:pt x="464" y="55340"/>
                    <a:pt x="464" y="54482"/>
                  </a:cubicBezTo>
                  <a:cubicBezTo>
                    <a:pt x="464" y="53910"/>
                    <a:pt x="464" y="53338"/>
                    <a:pt x="464" y="52623"/>
                  </a:cubicBezTo>
                  <a:cubicBezTo>
                    <a:pt x="464" y="50764"/>
                    <a:pt x="607" y="49620"/>
                    <a:pt x="750" y="49048"/>
                  </a:cubicBezTo>
                  <a:cubicBezTo>
                    <a:pt x="464" y="49191"/>
                    <a:pt x="464" y="49191"/>
                    <a:pt x="607" y="49048"/>
                  </a:cubicBezTo>
                  <a:close/>
                  <a:moveTo>
                    <a:pt x="1322" y="63491"/>
                  </a:moveTo>
                  <a:cubicBezTo>
                    <a:pt x="1751" y="63777"/>
                    <a:pt x="2180" y="63920"/>
                    <a:pt x="2609" y="64206"/>
                  </a:cubicBezTo>
                  <a:cubicBezTo>
                    <a:pt x="4467" y="65064"/>
                    <a:pt x="6612" y="65207"/>
                    <a:pt x="8900" y="64635"/>
                  </a:cubicBezTo>
                  <a:cubicBezTo>
                    <a:pt x="10044" y="64349"/>
                    <a:pt x="11045" y="64063"/>
                    <a:pt x="12332" y="63491"/>
                  </a:cubicBezTo>
                  <a:cubicBezTo>
                    <a:pt x="12332" y="63491"/>
                    <a:pt x="12189" y="63634"/>
                    <a:pt x="12189" y="63777"/>
                  </a:cubicBezTo>
                  <a:lnTo>
                    <a:pt x="12189" y="63920"/>
                  </a:lnTo>
                  <a:cubicBezTo>
                    <a:pt x="11331" y="65350"/>
                    <a:pt x="10330" y="66494"/>
                    <a:pt x="9186" y="67638"/>
                  </a:cubicBezTo>
                  <a:cubicBezTo>
                    <a:pt x="6898" y="69783"/>
                    <a:pt x="4324" y="70641"/>
                    <a:pt x="1465" y="70355"/>
                  </a:cubicBezTo>
                  <a:cubicBezTo>
                    <a:pt x="1036" y="70355"/>
                    <a:pt x="607" y="70212"/>
                    <a:pt x="35" y="70069"/>
                  </a:cubicBezTo>
                  <a:cubicBezTo>
                    <a:pt x="-108" y="68353"/>
                    <a:pt x="178" y="66065"/>
                    <a:pt x="1179" y="63491"/>
                  </a:cubicBezTo>
                  <a:lnTo>
                    <a:pt x="1322" y="63491"/>
                  </a:lnTo>
                  <a:close/>
                </a:path>
              </a:pathLst>
            </a:custGeom>
            <a:solidFill>
              <a:srgbClr val="ED9870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E0E68D-EABC-4325-9E90-0F15099C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0232" y="1130222"/>
            <a:ext cx="1682858" cy="15651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60077-EF86-48A5-B1A8-274663036E65}"/>
              </a:ext>
            </a:extLst>
          </p:cNvPr>
          <p:cNvGrpSpPr/>
          <p:nvPr userDrawn="1"/>
        </p:nvGrpSpPr>
        <p:grpSpPr>
          <a:xfrm>
            <a:off x="7149088" y="2743210"/>
            <a:ext cx="447248" cy="1038556"/>
            <a:chOff x="6845838" y="788503"/>
            <a:chExt cx="193543" cy="449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92273F-7B70-489F-A4C7-A297585A22B8}"/>
                </a:ext>
              </a:extLst>
            </p:cNvPr>
            <p:cNvSpPr/>
            <p:nvPr/>
          </p:nvSpPr>
          <p:spPr>
            <a:xfrm flipH="1">
              <a:off x="6924196" y="1178416"/>
              <a:ext cx="14008" cy="24272"/>
            </a:xfrm>
            <a:custGeom>
              <a:avLst/>
              <a:gdLst>
                <a:gd name="connsiteX0" fmla="*/ 14009 w 14008"/>
                <a:gd name="connsiteY0" fmla="*/ 22643 h 24272"/>
                <a:gd name="connsiteX1" fmla="*/ 12731 w 14008"/>
                <a:gd name="connsiteY1" fmla="*/ 23876 h 24272"/>
                <a:gd name="connsiteX2" fmla="*/ 10925 w 14008"/>
                <a:gd name="connsiteY2" fmla="*/ 24141 h 24272"/>
                <a:gd name="connsiteX3" fmla="*/ 10176 w 14008"/>
                <a:gd name="connsiteY3" fmla="*/ 24141 h 24272"/>
                <a:gd name="connsiteX4" fmla="*/ 10132 w 14008"/>
                <a:gd name="connsiteY4" fmla="*/ 24141 h 24272"/>
                <a:gd name="connsiteX5" fmla="*/ 3921 w 14008"/>
                <a:gd name="connsiteY5" fmla="*/ 24273 h 24272"/>
                <a:gd name="connsiteX6" fmla="*/ 2511 w 14008"/>
                <a:gd name="connsiteY6" fmla="*/ 18326 h 24272"/>
                <a:gd name="connsiteX7" fmla="*/ 264 w 14008"/>
                <a:gd name="connsiteY7" fmla="*/ 12951 h 24272"/>
                <a:gd name="connsiteX8" fmla="*/ 0 w 14008"/>
                <a:gd name="connsiteY8" fmla="*/ 12511 h 24272"/>
                <a:gd name="connsiteX9" fmla="*/ 308 w 14008"/>
                <a:gd name="connsiteY9" fmla="*/ 12511 h 24272"/>
                <a:gd name="connsiteX10" fmla="*/ 6211 w 14008"/>
                <a:gd name="connsiteY10" fmla="*/ 881 h 24272"/>
                <a:gd name="connsiteX11" fmla="*/ 7665 w 14008"/>
                <a:gd name="connsiteY11" fmla="*/ 0 h 24272"/>
                <a:gd name="connsiteX12" fmla="*/ 7665 w 14008"/>
                <a:gd name="connsiteY12" fmla="*/ 9515 h 24272"/>
                <a:gd name="connsiteX13" fmla="*/ 8238 w 14008"/>
                <a:gd name="connsiteY13" fmla="*/ 12599 h 24272"/>
                <a:gd name="connsiteX14" fmla="*/ 14009 w 14008"/>
                <a:gd name="connsiteY14" fmla="*/ 22643 h 2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8" h="24272">
                  <a:moveTo>
                    <a:pt x="14009" y="22643"/>
                  </a:moveTo>
                  <a:cubicBezTo>
                    <a:pt x="13744" y="23216"/>
                    <a:pt x="13304" y="23612"/>
                    <a:pt x="12731" y="23876"/>
                  </a:cubicBezTo>
                  <a:cubicBezTo>
                    <a:pt x="12158" y="24097"/>
                    <a:pt x="11586" y="24185"/>
                    <a:pt x="10925" y="24141"/>
                  </a:cubicBezTo>
                  <a:cubicBezTo>
                    <a:pt x="10705" y="24141"/>
                    <a:pt x="10440" y="24141"/>
                    <a:pt x="10176" y="24141"/>
                  </a:cubicBezTo>
                  <a:cubicBezTo>
                    <a:pt x="10176" y="24097"/>
                    <a:pt x="10176" y="24097"/>
                    <a:pt x="10132" y="24141"/>
                  </a:cubicBezTo>
                  <a:lnTo>
                    <a:pt x="3921" y="24273"/>
                  </a:lnTo>
                  <a:cubicBezTo>
                    <a:pt x="3612" y="22379"/>
                    <a:pt x="3128" y="20396"/>
                    <a:pt x="2511" y="18326"/>
                  </a:cubicBezTo>
                  <a:cubicBezTo>
                    <a:pt x="1894" y="16211"/>
                    <a:pt x="1145" y="14405"/>
                    <a:pt x="264" y="12951"/>
                  </a:cubicBezTo>
                  <a:cubicBezTo>
                    <a:pt x="176" y="12819"/>
                    <a:pt x="88" y="12687"/>
                    <a:pt x="0" y="12511"/>
                  </a:cubicBezTo>
                  <a:cubicBezTo>
                    <a:pt x="88" y="12511"/>
                    <a:pt x="220" y="12511"/>
                    <a:pt x="308" y="12511"/>
                  </a:cubicBezTo>
                  <a:cubicBezTo>
                    <a:pt x="1189" y="7092"/>
                    <a:pt x="3172" y="3216"/>
                    <a:pt x="6211" y="881"/>
                  </a:cubicBezTo>
                  <a:cubicBezTo>
                    <a:pt x="6828" y="529"/>
                    <a:pt x="7313" y="220"/>
                    <a:pt x="7665" y="0"/>
                  </a:cubicBezTo>
                  <a:lnTo>
                    <a:pt x="7665" y="9515"/>
                  </a:lnTo>
                  <a:cubicBezTo>
                    <a:pt x="7841" y="10308"/>
                    <a:pt x="8062" y="11366"/>
                    <a:pt x="8238" y="12599"/>
                  </a:cubicBezTo>
                  <a:cubicBezTo>
                    <a:pt x="9912" y="16520"/>
                    <a:pt x="11806" y="19868"/>
                    <a:pt x="14009" y="22643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82412D-1FE3-4478-98EA-94AAC4B09079}"/>
                </a:ext>
              </a:extLst>
            </p:cNvPr>
            <p:cNvSpPr/>
            <p:nvPr/>
          </p:nvSpPr>
          <p:spPr>
            <a:xfrm flipH="1">
              <a:off x="6948424" y="1181676"/>
              <a:ext cx="12643" cy="10440"/>
            </a:xfrm>
            <a:custGeom>
              <a:avLst/>
              <a:gdLst>
                <a:gd name="connsiteX0" fmla="*/ 0 w 12643"/>
                <a:gd name="connsiteY0" fmla="*/ 44 h 10440"/>
                <a:gd name="connsiteX1" fmla="*/ 2423 w 12643"/>
                <a:gd name="connsiteY1" fmla="*/ 44 h 10440"/>
                <a:gd name="connsiteX2" fmla="*/ 6652 w 12643"/>
                <a:gd name="connsiteY2" fmla="*/ 132 h 10440"/>
                <a:gd name="connsiteX3" fmla="*/ 10661 w 12643"/>
                <a:gd name="connsiteY3" fmla="*/ 132 h 10440"/>
                <a:gd name="connsiteX4" fmla="*/ 12643 w 12643"/>
                <a:gd name="connsiteY4" fmla="*/ 0 h 10440"/>
                <a:gd name="connsiteX5" fmla="*/ 4273 w 12643"/>
                <a:gd name="connsiteY5" fmla="*/ 8106 h 10440"/>
                <a:gd name="connsiteX6" fmla="*/ 1850 w 12643"/>
                <a:gd name="connsiteY6" fmla="*/ 10440 h 10440"/>
                <a:gd name="connsiteX7" fmla="*/ 0 w 12643"/>
                <a:gd name="connsiteY7" fmla="*/ 44 h 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3" h="10440">
                  <a:moveTo>
                    <a:pt x="0" y="44"/>
                  </a:moveTo>
                  <a:lnTo>
                    <a:pt x="2423" y="44"/>
                  </a:lnTo>
                  <a:cubicBezTo>
                    <a:pt x="3656" y="88"/>
                    <a:pt x="5066" y="132"/>
                    <a:pt x="6652" y="132"/>
                  </a:cubicBezTo>
                  <a:cubicBezTo>
                    <a:pt x="8282" y="132"/>
                    <a:pt x="9603" y="132"/>
                    <a:pt x="10661" y="132"/>
                  </a:cubicBezTo>
                  <a:cubicBezTo>
                    <a:pt x="11410" y="88"/>
                    <a:pt x="12070" y="44"/>
                    <a:pt x="12643" y="0"/>
                  </a:cubicBezTo>
                  <a:cubicBezTo>
                    <a:pt x="10837" y="1718"/>
                    <a:pt x="8062" y="4405"/>
                    <a:pt x="4273" y="8106"/>
                  </a:cubicBezTo>
                  <a:cubicBezTo>
                    <a:pt x="3436" y="8943"/>
                    <a:pt x="2643" y="9692"/>
                    <a:pt x="1850" y="10440"/>
                  </a:cubicBezTo>
                  <a:cubicBezTo>
                    <a:pt x="969" y="5022"/>
                    <a:pt x="352" y="1586"/>
                    <a:pt x="0" y="44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027D7F-DA26-46E2-BE34-2015EE4CECF3}"/>
                </a:ext>
              </a:extLst>
            </p:cNvPr>
            <p:cNvSpPr/>
            <p:nvPr/>
          </p:nvSpPr>
          <p:spPr>
            <a:xfrm flipH="1">
              <a:off x="6935430" y="855908"/>
              <a:ext cx="37532" cy="19659"/>
            </a:xfrm>
            <a:custGeom>
              <a:avLst/>
              <a:gdLst>
                <a:gd name="connsiteX0" fmla="*/ 5815 w 37532"/>
                <a:gd name="connsiteY0" fmla="*/ 0 h 19659"/>
                <a:gd name="connsiteX1" fmla="*/ 7445 w 37532"/>
                <a:gd name="connsiteY1" fmla="*/ 1762 h 19659"/>
                <a:gd name="connsiteX2" fmla="*/ 10484 w 37532"/>
                <a:gd name="connsiteY2" fmla="*/ 5022 h 19659"/>
                <a:gd name="connsiteX3" fmla="*/ 21365 w 37532"/>
                <a:gd name="connsiteY3" fmla="*/ 9383 h 19659"/>
                <a:gd name="connsiteX4" fmla="*/ 28634 w 37532"/>
                <a:gd name="connsiteY4" fmla="*/ 6916 h 19659"/>
                <a:gd name="connsiteX5" fmla="*/ 36343 w 37532"/>
                <a:gd name="connsiteY5" fmla="*/ 12379 h 19659"/>
                <a:gd name="connsiteX6" fmla="*/ 37533 w 37532"/>
                <a:gd name="connsiteY6" fmla="*/ 12907 h 19659"/>
                <a:gd name="connsiteX7" fmla="*/ 31233 w 37532"/>
                <a:gd name="connsiteY7" fmla="*/ 18634 h 19659"/>
                <a:gd name="connsiteX8" fmla="*/ 26828 w 37532"/>
                <a:gd name="connsiteY8" fmla="*/ 19427 h 19659"/>
                <a:gd name="connsiteX9" fmla="*/ 7092 w 37532"/>
                <a:gd name="connsiteY9" fmla="*/ 17621 h 19659"/>
                <a:gd name="connsiteX10" fmla="*/ 0 w 37532"/>
                <a:gd name="connsiteY10" fmla="*/ 15022 h 19659"/>
                <a:gd name="connsiteX11" fmla="*/ 44 w 37532"/>
                <a:gd name="connsiteY11" fmla="*/ 14978 h 19659"/>
                <a:gd name="connsiteX12" fmla="*/ 5947 w 37532"/>
                <a:gd name="connsiteY12" fmla="*/ 3524 h 19659"/>
                <a:gd name="connsiteX13" fmla="*/ 5991 w 37532"/>
                <a:gd name="connsiteY13" fmla="*/ 2996 h 19659"/>
                <a:gd name="connsiteX14" fmla="*/ 5815 w 37532"/>
                <a:gd name="connsiteY14" fmla="*/ 0 h 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32" h="19659">
                  <a:moveTo>
                    <a:pt x="5815" y="0"/>
                  </a:moveTo>
                  <a:cubicBezTo>
                    <a:pt x="6079" y="308"/>
                    <a:pt x="6608" y="881"/>
                    <a:pt x="7445" y="1762"/>
                  </a:cubicBezTo>
                  <a:cubicBezTo>
                    <a:pt x="8194" y="2599"/>
                    <a:pt x="9251" y="3656"/>
                    <a:pt x="10484" y="5022"/>
                  </a:cubicBezTo>
                  <a:cubicBezTo>
                    <a:pt x="13128" y="7797"/>
                    <a:pt x="16740" y="9251"/>
                    <a:pt x="21365" y="9383"/>
                  </a:cubicBezTo>
                  <a:cubicBezTo>
                    <a:pt x="25991" y="9515"/>
                    <a:pt x="28414" y="8722"/>
                    <a:pt x="28634" y="6916"/>
                  </a:cubicBezTo>
                  <a:cubicBezTo>
                    <a:pt x="31718" y="9515"/>
                    <a:pt x="34317" y="11321"/>
                    <a:pt x="36343" y="12379"/>
                  </a:cubicBezTo>
                  <a:cubicBezTo>
                    <a:pt x="36784" y="12599"/>
                    <a:pt x="37180" y="12775"/>
                    <a:pt x="37533" y="12907"/>
                  </a:cubicBezTo>
                  <a:cubicBezTo>
                    <a:pt x="36035" y="15727"/>
                    <a:pt x="33920" y="17621"/>
                    <a:pt x="31233" y="18634"/>
                  </a:cubicBezTo>
                  <a:cubicBezTo>
                    <a:pt x="29912" y="19119"/>
                    <a:pt x="28458" y="19383"/>
                    <a:pt x="26828" y="19427"/>
                  </a:cubicBezTo>
                  <a:cubicBezTo>
                    <a:pt x="20000" y="20044"/>
                    <a:pt x="13436" y="19427"/>
                    <a:pt x="7092" y="17621"/>
                  </a:cubicBezTo>
                  <a:cubicBezTo>
                    <a:pt x="4670" y="16916"/>
                    <a:pt x="2335" y="16079"/>
                    <a:pt x="0" y="15022"/>
                  </a:cubicBezTo>
                  <a:cubicBezTo>
                    <a:pt x="44" y="15022"/>
                    <a:pt x="44" y="14978"/>
                    <a:pt x="44" y="14978"/>
                  </a:cubicBezTo>
                  <a:cubicBezTo>
                    <a:pt x="3348" y="12379"/>
                    <a:pt x="5330" y="8590"/>
                    <a:pt x="5947" y="3524"/>
                  </a:cubicBezTo>
                  <a:cubicBezTo>
                    <a:pt x="5947" y="3304"/>
                    <a:pt x="5947" y="3128"/>
                    <a:pt x="5991" y="2996"/>
                  </a:cubicBezTo>
                  <a:cubicBezTo>
                    <a:pt x="6035" y="1982"/>
                    <a:pt x="5947" y="1013"/>
                    <a:pt x="5815" y="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D0F25F-E9FA-4035-A87E-F3A04759BFB4}"/>
                </a:ext>
              </a:extLst>
            </p:cNvPr>
            <p:cNvSpPr/>
            <p:nvPr/>
          </p:nvSpPr>
          <p:spPr>
            <a:xfrm flipH="1">
              <a:off x="6970495" y="928859"/>
              <a:ext cx="2853" cy="15638"/>
            </a:xfrm>
            <a:custGeom>
              <a:avLst/>
              <a:gdLst>
                <a:gd name="connsiteX0" fmla="*/ 254 w 2853"/>
                <a:gd name="connsiteY0" fmla="*/ 15639 h 15638"/>
                <a:gd name="connsiteX1" fmla="*/ 210 w 2853"/>
                <a:gd name="connsiteY1" fmla="*/ 7577 h 15638"/>
                <a:gd name="connsiteX2" fmla="*/ 1091 w 2853"/>
                <a:gd name="connsiteY2" fmla="*/ 0 h 15638"/>
                <a:gd name="connsiteX3" fmla="*/ 2501 w 2853"/>
                <a:gd name="connsiteY3" fmla="*/ 2643 h 15638"/>
                <a:gd name="connsiteX4" fmla="*/ 2854 w 2853"/>
                <a:gd name="connsiteY4" fmla="*/ 5639 h 15638"/>
                <a:gd name="connsiteX5" fmla="*/ 254 w 2853"/>
                <a:gd name="connsiteY5" fmla="*/ 1563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" h="15638">
                  <a:moveTo>
                    <a:pt x="254" y="15639"/>
                  </a:moveTo>
                  <a:cubicBezTo>
                    <a:pt x="-54" y="13040"/>
                    <a:pt x="-98" y="10352"/>
                    <a:pt x="210" y="7577"/>
                  </a:cubicBezTo>
                  <a:cubicBezTo>
                    <a:pt x="475" y="5022"/>
                    <a:pt x="739" y="2511"/>
                    <a:pt x="1091" y="0"/>
                  </a:cubicBezTo>
                  <a:cubicBezTo>
                    <a:pt x="1576" y="925"/>
                    <a:pt x="2061" y="1806"/>
                    <a:pt x="2501" y="2643"/>
                  </a:cubicBezTo>
                  <a:cubicBezTo>
                    <a:pt x="2721" y="3921"/>
                    <a:pt x="2854" y="4934"/>
                    <a:pt x="2854" y="5639"/>
                  </a:cubicBezTo>
                  <a:cubicBezTo>
                    <a:pt x="2810" y="7841"/>
                    <a:pt x="1973" y="11189"/>
                    <a:pt x="254" y="15639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8C2A6-C131-4AA9-A889-E8F0930E7449}"/>
                </a:ext>
              </a:extLst>
            </p:cNvPr>
            <p:cNvSpPr/>
            <p:nvPr/>
          </p:nvSpPr>
          <p:spPr>
            <a:xfrm flipH="1">
              <a:off x="6920653" y="1002546"/>
              <a:ext cx="18974" cy="16884"/>
            </a:xfrm>
            <a:custGeom>
              <a:avLst/>
              <a:gdLst>
                <a:gd name="connsiteX0" fmla="*/ 13097 w 18974"/>
                <a:gd name="connsiteY0" fmla="*/ 11510 h 16884"/>
                <a:gd name="connsiteX1" fmla="*/ 18912 w 18974"/>
                <a:gd name="connsiteY1" fmla="*/ 13228 h 16884"/>
                <a:gd name="connsiteX2" fmla="*/ 18956 w 18974"/>
                <a:gd name="connsiteY2" fmla="*/ 13272 h 16884"/>
                <a:gd name="connsiteX3" fmla="*/ 17194 w 18974"/>
                <a:gd name="connsiteY3" fmla="*/ 16884 h 16884"/>
                <a:gd name="connsiteX4" fmla="*/ 12084 w 18974"/>
                <a:gd name="connsiteY4" fmla="*/ 14814 h 16884"/>
                <a:gd name="connsiteX5" fmla="*/ 6885 w 18974"/>
                <a:gd name="connsiteY5" fmla="*/ 11510 h 16884"/>
                <a:gd name="connsiteX6" fmla="*/ 4022 w 18974"/>
                <a:gd name="connsiteY6" fmla="*/ 9087 h 16884"/>
                <a:gd name="connsiteX7" fmla="*/ 1203 w 18974"/>
                <a:gd name="connsiteY7" fmla="*/ 6091 h 16884"/>
                <a:gd name="connsiteX8" fmla="*/ 982 w 18974"/>
                <a:gd name="connsiteY8" fmla="*/ 629 h 16884"/>
                <a:gd name="connsiteX9" fmla="*/ 1819 w 18974"/>
                <a:gd name="connsiteY9" fmla="*/ 188 h 16884"/>
                <a:gd name="connsiteX10" fmla="*/ 1819 w 18974"/>
                <a:gd name="connsiteY10" fmla="*/ 144 h 16884"/>
                <a:gd name="connsiteX11" fmla="*/ 4418 w 18974"/>
                <a:gd name="connsiteY11" fmla="*/ 497 h 16884"/>
                <a:gd name="connsiteX12" fmla="*/ 6841 w 18974"/>
                <a:gd name="connsiteY12" fmla="*/ 2215 h 16884"/>
                <a:gd name="connsiteX13" fmla="*/ 7326 w 18974"/>
                <a:gd name="connsiteY13" fmla="*/ 3580 h 16884"/>
                <a:gd name="connsiteX14" fmla="*/ 7722 w 18974"/>
                <a:gd name="connsiteY14" fmla="*/ 4902 h 16884"/>
                <a:gd name="connsiteX15" fmla="*/ 13405 w 18974"/>
                <a:gd name="connsiteY15" fmla="*/ 8779 h 16884"/>
                <a:gd name="connsiteX16" fmla="*/ 12524 w 18974"/>
                <a:gd name="connsiteY16" fmla="*/ 9175 h 16884"/>
                <a:gd name="connsiteX17" fmla="*/ 8824 w 18974"/>
                <a:gd name="connsiteY17" fmla="*/ 7765 h 16884"/>
                <a:gd name="connsiteX18" fmla="*/ 6092 w 18974"/>
                <a:gd name="connsiteY18" fmla="*/ 5166 h 16884"/>
                <a:gd name="connsiteX19" fmla="*/ 3405 w 18974"/>
                <a:gd name="connsiteY19" fmla="*/ 3933 h 16884"/>
                <a:gd name="connsiteX20" fmla="*/ 10057 w 18974"/>
                <a:gd name="connsiteY20" fmla="*/ 10365 h 16884"/>
                <a:gd name="connsiteX21" fmla="*/ 13097 w 18974"/>
                <a:gd name="connsiteY21" fmla="*/ 11510 h 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74" h="16884">
                  <a:moveTo>
                    <a:pt x="13097" y="11510"/>
                  </a:moveTo>
                  <a:cubicBezTo>
                    <a:pt x="14727" y="12038"/>
                    <a:pt x="16665" y="12611"/>
                    <a:pt x="18912" y="13228"/>
                  </a:cubicBezTo>
                  <a:cubicBezTo>
                    <a:pt x="18956" y="13272"/>
                    <a:pt x="19000" y="13272"/>
                    <a:pt x="18956" y="13272"/>
                  </a:cubicBezTo>
                  <a:cubicBezTo>
                    <a:pt x="18780" y="14770"/>
                    <a:pt x="18207" y="15959"/>
                    <a:pt x="17194" y="16884"/>
                  </a:cubicBezTo>
                  <a:cubicBezTo>
                    <a:pt x="15652" y="16488"/>
                    <a:pt x="13934" y="15827"/>
                    <a:pt x="12084" y="14814"/>
                  </a:cubicBezTo>
                  <a:cubicBezTo>
                    <a:pt x="10145" y="13757"/>
                    <a:pt x="8383" y="12611"/>
                    <a:pt x="6885" y="11510"/>
                  </a:cubicBezTo>
                  <a:cubicBezTo>
                    <a:pt x="5828" y="10717"/>
                    <a:pt x="4859" y="9924"/>
                    <a:pt x="4022" y="9087"/>
                  </a:cubicBezTo>
                  <a:cubicBezTo>
                    <a:pt x="2921" y="8118"/>
                    <a:pt x="1996" y="7105"/>
                    <a:pt x="1203" y="6091"/>
                  </a:cubicBezTo>
                  <a:cubicBezTo>
                    <a:pt x="-339" y="3845"/>
                    <a:pt x="-383" y="2039"/>
                    <a:pt x="982" y="629"/>
                  </a:cubicBezTo>
                  <a:cubicBezTo>
                    <a:pt x="1247" y="409"/>
                    <a:pt x="1511" y="276"/>
                    <a:pt x="1819" y="188"/>
                  </a:cubicBezTo>
                  <a:lnTo>
                    <a:pt x="1819" y="144"/>
                  </a:lnTo>
                  <a:cubicBezTo>
                    <a:pt x="2480" y="-120"/>
                    <a:pt x="3317" y="-32"/>
                    <a:pt x="4418" y="497"/>
                  </a:cubicBezTo>
                  <a:cubicBezTo>
                    <a:pt x="5388" y="981"/>
                    <a:pt x="6181" y="1554"/>
                    <a:pt x="6841" y="2215"/>
                  </a:cubicBezTo>
                  <a:cubicBezTo>
                    <a:pt x="7238" y="2611"/>
                    <a:pt x="7414" y="3096"/>
                    <a:pt x="7326" y="3580"/>
                  </a:cubicBezTo>
                  <a:cubicBezTo>
                    <a:pt x="7238" y="4109"/>
                    <a:pt x="7370" y="4550"/>
                    <a:pt x="7722" y="4902"/>
                  </a:cubicBezTo>
                  <a:cubicBezTo>
                    <a:pt x="9264" y="6488"/>
                    <a:pt x="11159" y="7809"/>
                    <a:pt x="13405" y="8779"/>
                  </a:cubicBezTo>
                  <a:cubicBezTo>
                    <a:pt x="13097" y="8911"/>
                    <a:pt x="12832" y="9043"/>
                    <a:pt x="12524" y="9175"/>
                  </a:cubicBezTo>
                  <a:cubicBezTo>
                    <a:pt x="11423" y="9395"/>
                    <a:pt x="10189" y="8955"/>
                    <a:pt x="8824" y="7765"/>
                  </a:cubicBezTo>
                  <a:cubicBezTo>
                    <a:pt x="7634" y="6532"/>
                    <a:pt x="6709" y="5695"/>
                    <a:pt x="6092" y="5166"/>
                  </a:cubicBezTo>
                  <a:cubicBezTo>
                    <a:pt x="5035" y="4329"/>
                    <a:pt x="4110" y="3933"/>
                    <a:pt x="3405" y="3933"/>
                  </a:cubicBezTo>
                  <a:cubicBezTo>
                    <a:pt x="4374" y="6840"/>
                    <a:pt x="6621" y="8999"/>
                    <a:pt x="10057" y="10365"/>
                  </a:cubicBezTo>
                  <a:cubicBezTo>
                    <a:pt x="10850" y="10717"/>
                    <a:pt x="11863" y="11113"/>
                    <a:pt x="13097" y="1151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2FD66-830A-408D-8B08-937F53FFA947}"/>
                </a:ext>
              </a:extLst>
            </p:cNvPr>
            <p:cNvSpPr/>
            <p:nvPr/>
          </p:nvSpPr>
          <p:spPr>
            <a:xfrm flipH="1">
              <a:off x="6930539" y="1018308"/>
              <a:ext cx="14537" cy="3236"/>
            </a:xfrm>
            <a:custGeom>
              <a:avLst/>
              <a:gdLst>
                <a:gd name="connsiteX0" fmla="*/ 0 w 14537"/>
                <a:gd name="connsiteY0" fmla="*/ 241 h 3236"/>
                <a:gd name="connsiteX1" fmla="*/ 14141 w 14537"/>
                <a:gd name="connsiteY1" fmla="*/ 2796 h 3236"/>
                <a:gd name="connsiteX2" fmla="*/ 14537 w 14537"/>
                <a:gd name="connsiteY2" fmla="*/ 3237 h 3236"/>
                <a:gd name="connsiteX3" fmla="*/ 13568 w 14537"/>
                <a:gd name="connsiteY3" fmla="*/ 3149 h 3236"/>
                <a:gd name="connsiteX4" fmla="*/ 12599 w 14537"/>
                <a:gd name="connsiteY4" fmla="*/ 3149 h 3236"/>
                <a:gd name="connsiteX5" fmla="*/ 12247 w 14537"/>
                <a:gd name="connsiteY5" fmla="*/ 3149 h 3236"/>
                <a:gd name="connsiteX6" fmla="*/ 7225 w 14537"/>
                <a:gd name="connsiteY6" fmla="*/ 2972 h 3236"/>
                <a:gd name="connsiteX7" fmla="*/ 0 w 14537"/>
                <a:gd name="connsiteY7" fmla="*/ 241 h 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7" h="3236">
                  <a:moveTo>
                    <a:pt x="0" y="241"/>
                  </a:moveTo>
                  <a:cubicBezTo>
                    <a:pt x="7004" y="-464"/>
                    <a:pt x="11718" y="373"/>
                    <a:pt x="14141" y="2796"/>
                  </a:cubicBezTo>
                  <a:cubicBezTo>
                    <a:pt x="14273" y="2972"/>
                    <a:pt x="14405" y="3149"/>
                    <a:pt x="14537" y="3237"/>
                  </a:cubicBezTo>
                  <a:cubicBezTo>
                    <a:pt x="14229" y="3193"/>
                    <a:pt x="13876" y="3149"/>
                    <a:pt x="13568" y="3149"/>
                  </a:cubicBezTo>
                  <a:cubicBezTo>
                    <a:pt x="13260" y="3149"/>
                    <a:pt x="12951" y="3149"/>
                    <a:pt x="12599" y="3149"/>
                  </a:cubicBezTo>
                  <a:cubicBezTo>
                    <a:pt x="12467" y="3105"/>
                    <a:pt x="12379" y="3105"/>
                    <a:pt x="12247" y="3149"/>
                  </a:cubicBezTo>
                  <a:cubicBezTo>
                    <a:pt x="9824" y="3016"/>
                    <a:pt x="8150" y="2972"/>
                    <a:pt x="7225" y="2972"/>
                  </a:cubicBezTo>
                  <a:cubicBezTo>
                    <a:pt x="4625" y="2708"/>
                    <a:pt x="2247" y="1783"/>
                    <a:pt x="0" y="241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AF1897B-17C5-45BA-8F6E-4BB8FE2C5A3A}"/>
                </a:ext>
              </a:extLst>
            </p:cNvPr>
            <p:cNvSpPr/>
            <p:nvPr/>
          </p:nvSpPr>
          <p:spPr>
            <a:xfrm flipH="1">
              <a:off x="6863316" y="1008882"/>
              <a:ext cx="28216" cy="15787"/>
            </a:xfrm>
            <a:custGeom>
              <a:avLst/>
              <a:gdLst>
                <a:gd name="connsiteX0" fmla="*/ 28216 w 28216"/>
                <a:gd name="connsiteY0" fmla="*/ 5174 h 15787"/>
                <a:gd name="connsiteX1" fmla="*/ 18437 w 28216"/>
                <a:gd name="connsiteY1" fmla="*/ 12487 h 15787"/>
                <a:gd name="connsiteX2" fmla="*/ 16807 w 28216"/>
                <a:gd name="connsiteY2" fmla="*/ 12751 h 15787"/>
                <a:gd name="connsiteX3" fmla="*/ 12930 w 28216"/>
                <a:gd name="connsiteY3" fmla="*/ 14425 h 15787"/>
                <a:gd name="connsiteX4" fmla="*/ 2886 w 28216"/>
                <a:gd name="connsiteY4" fmla="*/ 14910 h 15787"/>
                <a:gd name="connsiteX5" fmla="*/ 199 w 28216"/>
                <a:gd name="connsiteY5" fmla="*/ 10064 h 15787"/>
                <a:gd name="connsiteX6" fmla="*/ 1432 w 28216"/>
                <a:gd name="connsiteY6" fmla="*/ 5218 h 15787"/>
                <a:gd name="connsiteX7" fmla="*/ 1653 w 28216"/>
                <a:gd name="connsiteY7" fmla="*/ 4910 h 15787"/>
                <a:gd name="connsiteX8" fmla="*/ 7203 w 28216"/>
                <a:gd name="connsiteY8" fmla="*/ 769 h 15787"/>
                <a:gd name="connsiteX9" fmla="*/ 18569 w 28216"/>
                <a:gd name="connsiteY9" fmla="*/ 5174 h 15787"/>
                <a:gd name="connsiteX10" fmla="*/ 18745 w 28216"/>
                <a:gd name="connsiteY10" fmla="*/ 5526 h 15787"/>
                <a:gd name="connsiteX11" fmla="*/ 19186 w 28216"/>
                <a:gd name="connsiteY11" fmla="*/ 5174 h 15787"/>
                <a:gd name="connsiteX12" fmla="*/ 28216 w 28216"/>
                <a:gd name="connsiteY12" fmla="*/ 5174 h 1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16" h="15787">
                  <a:moveTo>
                    <a:pt x="28216" y="5174"/>
                  </a:moveTo>
                  <a:cubicBezTo>
                    <a:pt x="26983" y="8214"/>
                    <a:pt x="23723" y="10681"/>
                    <a:pt x="18437" y="12487"/>
                  </a:cubicBezTo>
                  <a:cubicBezTo>
                    <a:pt x="17820" y="12707"/>
                    <a:pt x="17291" y="12795"/>
                    <a:pt x="16807" y="12751"/>
                  </a:cubicBezTo>
                  <a:cubicBezTo>
                    <a:pt x="15705" y="13324"/>
                    <a:pt x="14428" y="13896"/>
                    <a:pt x="12930" y="14425"/>
                  </a:cubicBezTo>
                  <a:cubicBezTo>
                    <a:pt x="8216" y="16055"/>
                    <a:pt x="4869" y="16231"/>
                    <a:pt x="2886" y="14910"/>
                  </a:cubicBezTo>
                  <a:cubicBezTo>
                    <a:pt x="1961" y="14293"/>
                    <a:pt x="1080" y="12663"/>
                    <a:pt x="199" y="10064"/>
                  </a:cubicBezTo>
                  <a:cubicBezTo>
                    <a:pt x="-286" y="8610"/>
                    <a:pt x="111" y="6980"/>
                    <a:pt x="1432" y="5218"/>
                  </a:cubicBezTo>
                  <a:cubicBezTo>
                    <a:pt x="1521" y="5130"/>
                    <a:pt x="1565" y="5042"/>
                    <a:pt x="1653" y="4910"/>
                  </a:cubicBezTo>
                  <a:cubicBezTo>
                    <a:pt x="3062" y="2971"/>
                    <a:pt x="4913" y="1606"/>
                    <a:pt x="7203" y="769"/>
                  </a:cubicBezTo>
                  <a:cubicBezTo>
                    <a:pt x="12137" y="-1081"/>
                    <a:pt x="15926" y="416"/>
                    <a:pt x="18569" y="5174"/>
                  </a:cubicBezTo>
                  <a:cubicBezTo>
                    <a:pt x="18613" y="5262"/>
                    <a:pt x="18701" y="5394"/>
                    <a:pt x="18745" y="5526"/>
                  </a:cubicBezTo>
                  <a:cubicBezTo>
                    <a:pt x="18877" y="5438"/>
                    <a:pt x="19053" y="5306"/>
                    <a:pt x="19186" y="5174"/>
                  </a:cubicBezTo>
                  <a:lnTo>
                    <a:pt x="28216" y="5174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3E4C9-0D8B-4A36-AA96-1DEF0AADFCA8}"/>
                </a:ext>
              </a:extLst>
            </p:cNvPr>
            <p:cNvSpPr/>
            <p:nvPr/>
          </p:nvSpPr>
          <p:spPr>
            <a:xfrm flipH="1">
              <a:off x="6882743" y="964189"/>
              <a:ext cx="8678" cy="16828"/>
            </a:xfrm>
            <a:custGeom>
              <a:avLst/>
              <a:gdLst>
                <a:gd name="connsiteX0" fmla="*/ 8678 w 8678"/>
                <a:gd name="connsiteY0" fmla="*/ 16828 h 16828"/>
                <a:gd name="connsiteX1" fmla="*/ 5551 w 8678"/>
                <a:gd name="connsiteY1" fmla="*/ 13965 h 16828"/>
                <a:gd name="connsiteX2" fmla="*/ 1233 w 8678"/>
                <a:gd name="connsiteY2" fmla="*/ 5903 h 16828"/>
                <a:gd name="connsiteX3" fmla="*/ 0 w 8678"/>
                <a:gd name="connsiteY3" fmla="*/ 0 h 16828"/>
                <a:gd name="connsiteX4" fmla="*/ 2996 w 8678"/>
                <a:gd name="connsiteY4" fmla="*/ 5595 h 16828"/>
                <a:gd name="connsiteX5" fmla="*/ 5198 w 8678"/>
                <a:gd name="connsiteY5" fmla="*/ 10440 h 16828"/>
                <a:gd name="connsiteX6" fmla="*/ 8678 w 8678"/>
                <a:gd name="connsiteY6" fmla="*/ 16828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" h="16828">
                  <a:moveTo>
                    <a:pt x="8678" y="16828"/>
                  </a:moveTo>
                  <a:cubicBezTo>
                    <a:pt x="7533" y="16035"/>
                    <a:pt x="6476" y="15110"/>
                    <a:pt x="5551" y="13965"/>
                  </a:cubicBezTo>
                  <a:cubicBezTo>
                    <a:pt x="3480" y="11586"/>
                    <a:pt x="2026" y="8899"/>
                    <a:pt x="1233" y="5903"/>
                  </a:cubicBezTo>
                  <a:cubicBezTo>
                    <a:pt x="705" y="3965"/>
                    <a:pt x="308" y="1982"/>
                    <a:pt x="0" y="0"/>
                  </a:cubicBezTo>
                  <a:cubicBezTo>
                    <a:pt x="969" y="1542"/>
                    <a:pt x="1982" y="3436"/>
                    <a:pt x="2996" y="5595"/>
                  </a:cubicBezTo>
                  <a:cubicBezTo>
                    <a:pt x="3700" y="7048"/>
                    <a:pt x="4449" y="8678"/>
                    <a:pt x="5198" y="10440"/>
                  </a:cubicBezTo>
                  <a:cubicBezTo>
                    <a:pt x="5947" y="12291"/>
                    <a:pt x="7136" y="14405"/>
                    <a:pt x="8678" y="16828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BB863-E6E4-48E7-BD48-80E24FD441FC}"/>
                </a:ext>
              </a:extLst>
            </p:cNvPr>
            <p:cNvSpPr/>
            <p:nvPr/>
          </p:nvSpPr>
          <p:spPr>
            <a:xfrm flipH="1">
              <a:off x="6940716" y="1180927"/>
              <a:ext cx="18450" cy="24791"/>
            </a:xfrm>
            <a:custGeom>
              <a:avLst/>
              <a:gdLst>
                <a:gd name="connsiteX0" fmla="*/ 830 w 18450"/>
                <a:gd name="connsiteY0" fmla="*/ 24009 h 24791"/>
                <a:gd name="connsiteX1" fmla="*/ 785 w 18450"/>
                <a:gd name="connsiteY1" fmla="*/ 23965 h 24791"/>
                <a:gd name="connsiteX2" fmla="*/ 37 w 18450"/>
                <a:gd name="connsiteY2" fmla="*/ 20484 h 24791"/>
                <a:gd name="connsiteX3" fmla="*/ 257 w 18450"/>
                <a:gd name="connsiteY3" fmla="*/ 19603 h 24791"/>
                <a:gd name="connsiteX4" fmla="*/ 918 w 18450"/>
                <a:gd name="connsiteY4" fmla="*/ 16299 h 24791"/>
                <a:gd name="connsiteX5" fmla="*/ 1006 w 18450"/>
                <a:gd name="connsiteY5" fmla="*/ 15198 h 24791"/>
                <a:gd name="connsiteX6" fmla="*/ 785 w 18450"/>
                <a:gd name="connsiteY6" fmla="*/ 15551 h 24791"/>
                <a:gd name="connsiteX7" fmla="*/ 37 w 18450"/>
                <a:gd name="connsiteY7" fmla="*/ 11277 h 24791"/>
                <a:gd name="connsiteX8" fmla="*/ 2459 w 18450"/>
                <a:gd name="connsiteY8" fmla="*/ 8943 h 24791"/>
                <a:gd name="connsiteX9" fmla="*/ 10829 w 18450"/>
                <a:gd name="connsiteY9" fmla="*/ 837 h 24791"/>
                <a:gd name="connsiteX10" fmla="*/ 12019 w 18450"/>
                <a:gd name="connsiteY10" fmla="*/ 749 h 24791"/>
                <a:gd name="connsiteX11" fmla="*/ 15058 w 18450"/>
                <a:gd name="connsiteY11" fmla="*/ 0 h 24791"/>
                <a:gd name="connsiteX12" fmla="*/ 15455 w 18450"/>
                <a:gd name="connsiteY12" fmla="*/ 10132 h 24791"/>
                <a:gd name="connsiteX13" fmla="*/ 15587 w 18450"/>
                <a:gd name="connsiteY13" fmla="*/ 12379 h 24791"/>
                <a:gd name="connsiteX14" fmla="*/ 15543 w 18450"/>
                <a:gd name="connsiteY14" fmla="*/ 12423 h 24791"/>
                <a:gd name="connsiteX15" fmla="*/ 16160 w 18450"/>
                <a:gd name="connsiteY15" fmla="*/ 17665 h 24791"/>
                <a:gd name="connsiteX16" fmla="*/ 16424 w 18450"/>
                <a:gd name="connsiteY16" fmla="*/ 19515 h 24791"/>
                <a:gd name="connsiteX17" fmla="*/ 17129 w 18450"/>
                <a:gd name="connsiteY17" fmla="*/ 22246 h 24791"/>
                <a:gd name="connsiteX18" fmla="*/ 18450 w 18450"/>
                <a:gd name="connsiteY18" fmla="*/ 23612 h 24791"/>
                <a:gd name="connsiteX19" fmla="*/ 16953 w 18450"/>
                <a:gd name="connsiteY19" fmla="*/ 23216 h 24791"/>
                <a:gd name="connsiteX20" fmla="*/ 13164 w 18450"/>
                <a:gd name="connsiteY20" fmla="*/ 23392 h 24791"/>
                <a:gd name="connsiteX21" fmla="*/ 6644 w 18450"/>
                <a:gd name="connsiteY21" fmla="*/ 24625 h 24791"/>
                <a:gd name="connsiteX22" fmla="*/ 2283 w 18450"/>
                <a:gd name="connsiteY22" fmla="*/ 24449 h 24791"/>
                <a:gd name="connsiteX23" fmla="*/ 1402 w 18450"/>
                <a:gd name="connsiteY23" fmla="*/ 24185 h 24791"/>
                <a:gd name="connsiteX24" fmla="*/ 1314 w 18450"/>
                <a:gd name="connsiteY24" fmla="*/ 24185 h 24791"/>
                <a:gd name="connsiteX25" fmla="*/ 1182 w 18450"/>
                <a:gd name="connsiteY25" fmla="*/ 24097 h 24791"/>
                <a:gd name="connsiteX26" fmla="*/ 1094 w 18450"/>
                <a:gd name="connsiteY26" fmla="*/ 24097 h 24791"/>
                <a:gd name="connsiteX27" fmla="*/ 918 w 18450"/>
                <a:gd name="connsiteY27" fmla="*/ 24053 h 24791"/>
                <a:gd name="connsiteX28" fmla="*/ 830 w 18450"/>
                <a:gd name="connsiteY28" fmla="*/ 24009 h 2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450" h="24791">
                  <a:moveTo>
                    <a:pt x="830" y="24009"/>
                  </a:moveTo>
                  <a:cubicBezTo>
                    <a:pt x="830" y="23965"/>
                    <a:pt x="830" y="23965"/>
                    <a:pt x="785" y="23965"/>
                  </a:cubicBezTo>
                  <a:cubicBezTo>
                    <a:pt x="125" y="23039"/>
                    <a:pt x="-96" y="21894"/>
                    <a:pt x="37" y="20484"/>
                  </a:cubicBezTo>
                  <a:cubicBezTo>
                    <a:pt x="81" y="20220"/>
                    <a:pt x="125" y="19912"/>
                    <a:pt x="257" y="19603"/>
                  </a:cubicBezTo>
                  <a:cubicBezTo>
                    <a:pt x="565" y="18150"/>
                    <a:pt x="785" y="17048"/>
                    <a:pt x="918" y="16299"/>
                  </a:cubicBezTo>
                  <a:cubicBezTo>
                    <a:pt x="1006" y="15727"/>
                    <a:pt x="1050" y="15374"/>
                    <a:pt x="1006" y="15198"/>
                  </a:cubicBezTo>
                  <a:cubicBezTo>
                    <a:pt x="918" y="15286"/>
                    <a:pt x="830" y="15418"/>
                    <a:pt x="785" y="15551"/>
                  </a:cubicBezTo>
                  <a:cubicBezTo>
                    <a:pt x="521" y="14009"/>
                    <a:pt x="257" y="12599"/>
                    <a:pt x="37" y="11277"/>
                  </a:cubicBezTo>
                  <a:cubicBezTo>
                    <a:pt x="830" y="10529"/>
                    <a:pt x="1622" y="9736"/>
                    <a:pt x="2459" y="8943"/>
                  </a:cubicBezTo>
                  <a:cubicBezTo>
                    <a:pt x="6248" y="5242"/>
                    <a:pt x="9023" y="2555"/>
                    <a:pt x="10829" y="837"/>
                  </a:cubicBezTo>
                  <a:cubicBezTo>
                    <a:pt x="11270" y="793"/>
                    <a:pt x="11666" y="749"/>
                    <a:pt x="12019" y="749"/>
                  </a:cubicBezTo>
                  <a:cubicBezTo>
                    <a:pt x="12988" y="661"/>
                    <a:pt x="14001" y="396"/>
                    <a:pt x="15058" y="0"/>
                  </a:cubicBezTo>
                  <a:cubicBezTo>
                    <a:pt x="15323" y="2247"/>
                    <a:pt x="15455" y="5639"/>
                    <a:pt x="15455" y="10132"/>
                  </a:cubicBezTo>
                  <a:cubicBezTo>
                    <a:pt x="15455" y="10705"/>
                    <a:pt x="15499" y="11454"/>
                    <a:pt x="15587" y="12379"/>
                  </a:cubicBezTo>
                  <a:cubicBezTo>
                    <a:pt x="15587" y="12379"/>
                    <a:pt x="15587" y="12379"/>
                    <a:pt x="15543" y="12423"/>
                  </a:cubicBezTo>
                  <a:cubicBezTo>
                    <a:pt x="15675" y="13921"/>
                    <a:pt x="15895" y="15639"/>
                    <a:pt x="16160" y="17665"/>
                  </a:cubicBezTo>
                  <a:cubicBezTo>
                    <a:pt x="16248" y="18326"/>
                    <a:pt x="16336" y="18943"/>
                    <a:pt x="16424" y="19515"/>
                  </a:cubicBezTo>
                  <a:cubicBezTo>
                    <a:pt x="16600" y="20528"/>
                    <a:pt x="16865" y="21454"/>
                    <a:pt x="17129" y="22246"/>
                  </a:cubicBezTo>
                  <a:lnTo>
                    <a:pt x="18450" y="23612"/>
                  </a:lnTo>
                  <a:cubicBezTo>
                    <a:pt x="17966" y="23436"/>
                    <a:pt x="17481" y="23304"/>
                    <a:pt x="16953" y="23216"/>
                  </a:cubicBezTo>
                  <a:cubicBezTo>
                    <a:pt x="15851" y="23039"/>
                    <a:pt x="14574" y="23128"/>
                    <a:pt x="13164" y="23392"/>
                  </a:cubicBezTo>
                  <a:cubicBezTo>
                    <a:pt x="11138" y="23788"/>
                    <a:pt x="8979" y="24229"/>
                    <a:pt x="6644" y="24625"/>
                  </a:cubicBezTo>
                  <a:cubicBezTo>
                    <a:pt x="5279" y="24890"/>
                    <a:pt x="3825" y="24846"/>
                    <a:pt x="2283" y="24449"/>
                  </a:cubicBezTo>
                  <a:cubicBezTo>
                    <a:pt x="1975" y="24361"/>
                    <a:pt x="1667" y="24273"/>
                    <a:pt x="1402" y="24185"/>
                  </a:cubicBezTo>
                  <a:lnTo>
                    <a:pt x="1314" y="24185"/>
                  </a:lnTo>
                  <a:cubicBezTo>
                    <a:pt x="1270" y="24141"/>
                    <a:pt x="1226" y="24097"/>
                    <a:pt x="1182" y="24097"/>
                  </a:cubicBezTo>
                  <a:lnTo>
                    <a:pt x="1094" y="24097"/>
                  </a:lnTo>
                  <a:cubicBezTo>
                    <a:pt x="1006" y="24053"/>
                    <a:pt x="962" y="24053"/>
                    <a:pt x="918" y="24053"/>
                  </a:cubicBezTo>
                  <a:lnTo>
                    <a:pt x="830" y="24009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0103DD-80F4-48D1-8E4F-5BE520A73E54}"/>
                </a:ext>
              </a:extLst>
            </p:cNvPr>
            <p:cNvSpPr/>
            <p:nvPr/>
          </p:nvSpPr>
          <p:spPr>
            <a:xfrm flipH="1">
              <a:off x="6928467" y="809564"/>
              <a:ext cx="36081" cy="47849"/>
            </a:xfrm>
            <a:custGeom>
              <a:avLst/>
              <a:gdLst>
                <a:gd name="connsiteX0" fmla="*/ 33876 w 36081"/>
                <a:gd name="connsiteY0" fmla="*/ 35286 h 47849"/>
                <a:gd name="connsiteX1" fmla="*/ 30132 w 36081"/>
                <a:gd name="connsiteY1" fmla="*/ 43436 h 47849"/>
                <a:gd name="connsiteX2" fmla="*/ 28854 w 36081"/>
                <a:gd name="connsiteY2" fmla="*/ 45726 h 47849"/>
                <a:gd name="connsiteX3" fmla="*/ 24493 w 36081"/>
                <a:gd name="connsiteY3" fmla="*/ 47841 h 47849"/>
                <a:gd name="connsiteX4" fmla="*/ 21453 w 36081"/>
                <a:gd name="connsiteY4" fmla="*/ 47533 h 47849"/>
                <a:gd name="connsiteX5" fmla="*/ 19603 w 36081"/>
                <a:gd name="connsiteY5" fmla="*/ 47180 h 47849"/>
                <a:gd name="connsiteX6" fmla="*/ 8590 w 36081"/>
                <a:gd name="connsiteY6" fmla="*/ 44317 h 47849"/>
                <a:gd name="connsiteX7" fmla="*/ 0 w 36081"/>
                <a:gd name="connsiteY7" fmla="*/ 37004 h 47849"/>
                <a:gd name="connsiteX8" fmla="*/ 2996 w 36081"/>
                <a:gd name="connsiteY8" fmla="*/ 25066 h 47849"/>
                <a:gd name="connsiteX9" fmla="*/ 3172 w 36081"/>
                <a:gd name="connsiteY9" fmla="*/ 24537 h 47849"/>
                <a:gd name="connsiteX10" fmla="*/ 6035 w 36081"/>
                <a:gd name="connsiteY10" fmla="*/ 13392 h 47849"/>
                <a:gd name="connsiteX11" fmla="*/ 6872 w 36081"/>
                <a:gd name="connsiteY11" fmla="*/ 8546 h 47849"/>
                <a:gd name="connsiteX12" fmla="*/ 7048 w 36081"/>
                <a:gd name="connsiteY12" fmla="*/ 0 h 47849"/>
                <a:gd name="connsiteX13" fmla="*/ 11233 w 36081"/>
                <a:gd name="connsiteY13" fmla="*/ 925 h 47849"/>
                <a:gd name="connsiteX14" fmla="*/ 16740 w 36081"/>
                <a:gd name="connsiteY14" fmla="*/ 2907 h 47849"/>
                <a:gd name="connsiteX15" fmla="*/ 25771 w 36081"/>
                <a:gd name="connsiteY15" fmla="*/ 5771 h 47849"/>
                <a:gd name="connsiteX16" fmla="*/ 34097 w 36081"/>
                <a:gd name="connsiteY16" fmla="*/ 10881 h 47849"/>
                <a:gd name="connsiteX17" fmla="*/ 35770 w 36081"/>
                <a:gd name="connsiteY17" fmla="*/ 19868 h 47849"/>
                <a:gd name="connsiteX18" fmla="*/ 34625 w 36081"/>
                <a:gd name="connsiteY18" fmla="*/ 33348 h 47849"/>
                <a:gd name="connsiteX19" fmla="*/ 33876 w 36081"/>
                <a:gd name="connsiteY19" fmla="*/ 35286 h 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81" h="47849">
                  <a:moveTo>
                    <a:pt x="33876" y="35286"/>
                  </a:moveTo>
                  <a:cubicBezTo>
                    <a:pt x="32951" y="37797"/>
                    <a:pt x="31718" y="40528"/>
                    <a:pt x="30132" y="43436"/>
                  </a:cubicBezTo>
                  <a:cubicBezTo>
                    <a:pt x="29735" y="44185"/>
                    <a:pt x="29295" y="44978"/>
                    <a:pt x="28854" y="45726"/>
                  </a:cubicBezTo>
                  <a:cubicBezTo>
                    <a:pt x="27929" y="47048"/>
                    <a:pt x="26475" y="47753"/>
                    <a:pt x="24493" y="47841"/>
                  </a:cubicBezTo>
                  <a:cubicBezTo>
                    <a:pt x="23920" y="47885"/>
                    <a:pt x="22907" y="47753"/>
                    <a:pt x="21453" y="47533"/>
                  </a:cubicBezTo>
                  <a:cubicBezTo>
                    <a:pt x="20881" y="47444"/>
                    <a:pt x="20264" y="47312"/>
                    <a:pt x="19603" y="47180"/>
                  </a:cubicBezTo>
                  <a:cubicBezTo>
                    <a:pt x="15683" y="47048"/>
                    <a:pt x="12026" y="46079"/>
                    <a:pt x="8590" y="44317"/>
                  </a:cubicBezTo>
                  <a:cubicBezTo>
                    <a:pt x="5330" y="42555"/>
                    <a:pt x="2467" y="40132"/>
                    <a:pt x="0" y="37004"/>
                  </a:cubicBezTo>
                  <a:cubicBezTo>
                    <a:pt x="705" y="32907"/>
                    <a:pt x="1674" y="28898"/>
                    <a:pt x="2996" y="25066"/>
                  </a:cubicBezTo>
                  <a:cubicBezTo>
                    <a:pt x="3040" y="24890"/>
                    <a:pt x="3128" y="24713"/>
                    <a:pt x="3172" y="24537"/>
                  </a:cubicBezTo>
                  <a:cubicBezTo>
                    <a:pt x="4361" y="20881"/>
                    <a:pt x="5286" y="17180"/>
                    <a:pt x="6035" y="13392"/>
                  </a:cubicBezTo>
                  <a:cubicBezTo>
                    <a:pt x="6344" y="11762"/>
                    <a:pt x="6652" y="10176"/>
                    <a:pt x="6872" y="8546"/>
                  </a:cubicBezTo>
                  <a:cubicBezTo>
                    <a:pt x="7313" y="5639"/>
                    <a:pt x="7401" y="2819"/>
                    <a:pt x="7048" y="0"/>
                  </a:cubicBezTo>
                  <a:cubicBezTo>
                    <a:pt x="8414" y="220"/>
                    <a:pt x="9824" y="529"/>
                    <a:pt x="11233" y="925"/>
                  </a:cubicBezTo>
                  <a:cubicBezTo>
                    <a:pt x="13128" y="1410"/>
                    <a:pt x="14978" y="2070"/>
                    <a:pt x="16740" y="2907"/>
                  </a:cubicBezTo>
                  <a:cubicBezTo>
                    <a:pt x="19603" y="4229"/>
                    <a:pt x="22599" y="5198"/>
                    <a:pt x="25771" y="5771"/>
                  </a:cubicBezTo>
                  <a:cubicBezTo>
                    <a:pt x="29471" y="6167"/>
                    <a:pt x="32202" y="7885"/>
                    <a:pt x="34097" y="10881"/>
                  </a:cubicBezTo>
                  <a:cubicBezTo>
                    <a:pt x="35859" y="13656"/>
                    <a:pt x="36387" y="16652"/>
                    <a:pt x="35770" y="19868"/>
                  </a:cubicBezTo>
                  <a:cubicBezTo>
                    <a:pt x="36431" y="24053"/>
                    <a:pt x="36035" y="28590"/>
                    <a:pt x="34625" y="33348"/>
                  </a:cubicBezTo>
                  <a:cubicBezTo>
                    <a:pt x="34317" y="33964"/>
                    <a:pt x="34097" y="34625"/>
                    <a:pt x="33876" y="35286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919F81-95B8-47E5-B622-93EE720EDBCC}"/>
                </a:ext>
              </a:extLst>
            </p:cNvPr>
            <p:cNvSpPr/>
            <p:nvPr/>
          </p:nvSpPr>
          <p:spPr>
            <a:xfrm flipH="1">
              <a:off x="6922522" y="977713"/>
              <a:ext cx="49382" cy="43788"/>
            </a:xfrm>
            <a:custGeom>
              <a:avLst/>
              <a:gdLst>
                <a:gd name="connsiteX0" fmla="*/ 26343 w 49382"/>
                <a:gd name="connsiteY0" fmla="*/ 40484 h 43788"/>
                <a:gd name="connsiteX1" fmla="*/ 23348 w 49382"/>
                <a:gd name="connsiteY1" fmla="*/ 37709 h 43788"/>
                <a:gd name="connsiteX2" fmla="*/ 22202 w 49382"/>
                <a:gd name="connsiteY2" fmla="*/ 36299 h 43788"/>
                <a:gd name="connsiteX3" fmla="*/ 21674 w 49382"/>
                <a:gd name="connsiteY3" fmla="*/ 35638 h 43788"/>
                <a:gd name="connsiteX4" fmla="*/ 20000 w 49382"/>
                <a:gd name="connsiteY4" fmla="*/ 32467 h 43788"/>
                <a:gd name="connsiteX5" fmla="*/ 17445 w 49382"/>
                <a:gd name="connsiteY5" fmla="*/ 27313 h 43788"/>
                <a:gd name="connsiteX6" fmla="*/ 16299 w 49382"/>
                <a:gd name="connsiteY6" fmla="*/ 25154 h 43788"/>
                <a:gd name="connsiteX7" fmla="*/ 15903 w 49382"/>
                <a:gd name="connsiteY7" fmla="*/ 24669 h 43788"/>
                <a:gd name="connsiteX8" fmla="*/ 10132 w 49382"/>
                <a:gd name="connsiteY8" fmla="*/ 17797 h 43788"/>
                <a:gd name="connsiteX9" fmla="*/ 7048 w 49382"/>
                <a:gd name="connsiteY9" fmla="*/ 14229 h 43788"/>
                <a:gd name="connsiteX10" fmla="*/ 705 w 49382"/>
                <a:gd name="connsiteY10" fmla="*/ 7445 h 43788"/>
                <a:gd name="connsiteX11" fmla="*/ 0 w 49382"/>
                <a:gd name="connsiteY11" fmla="*/ 6740 h 43788"/>
                <a:gd name="connsiteX12" fmla="*/ 4890 w 49382"/>
                <a:gd name="connsiteY12" fmla="*/ 6784 h 43788"/>
                <a:gd name="connsiteX13" fmla="*/ 9956 w 49382"/>
                <a:gd name="connsiteY13" fmla="*/ 3524 h 43788"/>
                <a:gd name="connsiteX14" fmla="*/ 12511 w 49382"/>
                <a:gd name="connsiteY14" fmla="*/ 0 h 43788"/>
                <a:gd name="connsiteX15" fmla="*/ 13921 w 49382"/>
                <a:gd name="connsiteY15" fmla="*/ 2775 h 43788"/>
                <a:gd name="connsiteX16" fmla="*/ 23127 w 49382"/>
                <a:gd name="connsiteY16" fmla="*/ 15815 h 43788"/>
                <a:gd name="connsiteX17" fmla="*/ 23788 w 49382"/>
                <a:gd name="connsiteY17" fmla="*/ 17004 h 43788"/>
                <a:gd name="connsiteX18" fmla="*/ 24405 w 49382"/>
                <a:gd name="connsiteY18" fmla="*/ 16916 h 43788"/>
                <a:gd name="connsiteX19" fmla="*/ 31497 w 49382"/>
                <a:gd name="connsiteY19" fmla="*/ 18678 h 43788"/>
                <a:gd name="connsiteX20" fmla="*/ 35770 w 49382"/>
                <a:gd name="connsiteY20" fmla="*/ 21454 h 43788"/>
                <a:gd name="connsiteX21" fmla="*/ 37489 w 49382"/>
                <a:gd name="connsiteY21" fmla="*/ 22775 h 43788"/>
                <a:gd name="connsiteX22" fmla="*/ 46563 w 49382"/>
                <a:gd name="connsiteY22" fmla="*/ 32687 h 43788"/>
                <a:gd name="connsiteX23" fmla="*/ 44713 w 49382"/>
                <a:gd name="connsiteY23" fmla="*/ 34008 h 43788"/>
                <a:gd name="connsiteX24" fmla="*/ 45594 w 49382"/>
                <a:gd name="connsiteY24" fmla="*/ 33612 h 43788"/>
                <a:gd name="connsiteX25" fmla="*/ 39911 w 49382"/>
                <a:gd name="connsiteY25" fmla="*/ 29735 h 43788"/>
                <a:gd name="connsiteX26" fmla="*/ 39515 w 49382"/>
                <a:gd name="connsiteY26" fmla="*/ 28414 h 43788"/>
                <a:gd name="connsiteX27" fmla="*/ 39030 w 49382"/>
                <a:gd name="connsiteY27" fmla="*/ 27048 h 43788"/>
                <a:gd name="connsiteX28" fmla="*/ 36607 w 49382"/>
                <a:gd name="connsiteY28" fmla="*/ 25330 h 43788"/>
                <a:gd name="connsiteX29" fmla="*/ 34008 w 49382"/>
                <a:gd name="connsiteY29" fmla="*/ 24978 h 43788"/>
                <a:gd name="connsiteX30" fmla="*/ 34008 w 49382"/>
                <a:gd name="connsiteY30" fmla="*/ 25022 h 43788"/>
                <a:gd name="connsiteX31" fmla="*/ 33171 w 49382"/>
                <a:gd name="connsiteY31" fmla="*/ 25462 h 43788"/>
                <a:gd name="connsiteX32" fmla="*/ 33392 w 49382"/>
                <a:gd name="connsiteY32" fmla="*/ 30925 h 43788"/>
                <a:gd name="connsiteX33" fmla="*/ 36211 w 49382"/>
                <a:gd name="connsiteY33" fmla="*/ 33920 h 43788"/>
                <a:gd name="connsiteX34" fmla="*/ 39074 w 49382"/>
                <a:gd name="connsiteY34" fmla="*/ 36343 h 43788"/>
                <a:gd name="connsiteX35" fmla="*/ 44273 w 49382"/>
                <a:gd name="connsiteY35" fmla="*/ 39647 h 43788"/>
                <a:gd name="connsiteX36" fmla="*/ 49383 w 49382"/>
                <a:gd name="connsiteY36" fmla="*/ 41718 h 43788"/>
                <a:gd name="connsiteX37" fmla="*/ 44317 w 49382"/>
                <a:gd name="connsiteY37" fmla="*/ 43700 h 43788"/>
                <a:gd name="connsiteX38" fmla="*/ 41277 w 49382"/>
                <a:gd name="connsiteY38" fmla="*/ 43788 h 43788"/>
                <a:gd name="connsiteX39" fmla="*/ 40881 w 49382"/>
                <a:gd name="connsiteY39" fmla="*/ 43348 h 43788"/>
                <a:gd name="connsiteX40" fmla="*/ 26740 w 49382"/>
                <a:gd name="connsiteY40" fmla="*/ 40793 h 43788"/>
                <a:gd name="connsiteX41" fmla="*/ 26343 w 49382"/>
                <a:gd name="connsiteY41" fmla="*/ 40484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382" h="43788">
                  <a:moveTo>
                    <a:pt x="26343" y="40484"/>
                  </a:moveTo>
                  <a:cubicBezTo>
                    <a:pt x="25330" y="39735"/>
                    <a:pt x="24317" y="38810"/>
                    <a:pt x="23348" y="37709"/>
                  </a:cubicBezTo>
                  <a:cubicBezTo>
                    <a:pt x="22995" y="37312"/>
                    <a:pt x="22643" y="36828"/>
                    <a:pt x="22202" y="36299"/>
                  </a:cubicBezTo>
                  <a:cubicBezTo>
                    <a:pt x="22026" y="36079"/>
                    <a:pt x="21850" y="35859"/>
                    <a:pt x="21674" y="35638"/>
                  </a:cubicBezTo>
                  <a:cubicBezTo>
                    <a:pt x="21057" y="34801"/>
                    <a:pt x="20528" y="33744"/>
                    <a:pt x="20000" y="32467"/>
                  </a:cubicBezTo>
                  <a:cubicBezTo>
                    <a:pt x="19515" y="31101"/>
                    <a:pt x="18678" y="29383"/>
                    <a:pt x="17445" y="27313"/>
                  </a:cubicBezTo>
                  <a:cubicBezTo>
                    <a:pt x="16916" y="26431"/>
                    <a:pt x="16520" y="25727"/>
                    <a:pt x="16299" y="25154"/>
                  </a:cubicBezTo>
                  <a:cubicBezTo>
                    <a:pt x="16167" y="24934"/>
                    <a:pt x="16035" y="24802"/>
                    <a:pt x="15903" y="24669"/>
                  </a:cubicBezTo>
                  <a:cubicBezTo>
                    <a:pt x="14890" y="23348"/>
                    <a:pt x="12995" y="21057"/>
                    <a:pt x="10132" y="17797"/>
                  </a:cubicBezTo>
                  <a:cubicBezTo>
                    <a:pt x="9163" y="16608"/>
                    <a:pt x="8150" y="15418"/>
                    <a:pt x="7048" y="14229"/>
                  </a:cubicBezTo>
                  <a:cubicBezTo>
                    <a:pt x="5066" y="12026"/>
                    <a:pt x="2952" y="9736"/>
                    <a:pt x="705" y="7445"/>
                  </a:cubicBezTo>
                  <a:cubicBezTo>
                    <a:pt x="485" y="7225"/>
                    <a:pt x="220" y="6960"/>
                    <a:pt x="0" y="6740"/>
                  </a:cubicBezTo>
                  <a:cubicBezTo>
                    <a:pt x="1586" y="7092"/>
                    <a:pt x="3216" y="7092"/>
                    <a:pt x="4890" y="6784"/>
                  </a:cubicBezTo>
                  <a:cubicBezTo>
                    <a:pt x="6916" y="6255"/>
                    <a:pt x="8590" y="5154"/>
                    <a:pt x="9956" y="3524"/>
                  </a:cubicBezTo>
                  <a:cubicBezTo>
                    <a:pt x="11057" y="2335"/>
                    <a:pt x="11894" y="1189"/>
                    <a:pt x="12511" y="0"/>
                  </a:cubicBezTo>
                  <a:cubicBezTo>
                    <a:pt x="12951" y="881"/>
                    <a:pt x="13436" y="1806"/>
                    <a:pt x="13921" y="2775"/>
                  </a:cubicBezTo>
                  <a:cubicBezTo>
                    <a:pt x="15595" y="6167"/>
                    <a:pt x="18678" y="10529"/>
                    <a:pt x="23127" y="15815"/>
                  </a:cubicBezTo>
                  <a:cubicBezTo>
                    <a:pt x="23392" y="16211"/>
                    <a:pt x="23612" y="16608"/>
                    <a:pt x="23788" y="17004"/>
                  </a:cubicBezTo>
                  <a:cubicBezTo>
                    <a:pt x="24009" y="16960"/>
                    <a:pt x="24185" y="16916"/>
                    <a:pt x="24405" y="16916"/>
                  </a:cubicBezTo>
                  <a:cubicBezTo>
                    <a:pt x="26784" y="16828"/>
                    <a:pt x="29163" y="17445"/>
                    <a:pt x="31497" y="18678"/>
                  </a:cubicBezTo>
                  <a:cubicBezTo>
                    <a:pt x="32951" y="19471"/>
                    <a:pt x="34361" y="20396"/>
                    <a:pt x="35770" y="21454"/>
                  </a:cubicBezTo>
                  <a:cubicBezTo>
                    <a:pt x="36343" y="21850"/>
                    <a:pt x="36916" y="22291"/>
                    <a:pt x="37489" y="22775"/>
                  </a:cubicBezTo>
                  <a:cubicBezTo>
                    <a:pt x="41013" y="25639"/>
                    <a:pt x="44008" y="28942"/>
                    <a:pt x="46563" y="32687"/>
                  </a:cubicBezTo>
                  <a:cubicBezTo>
                    <a:pt x="46035" y="33436"/>
                    <a:pt x="45418" y="33876"/>
                    <a:pt x="44713" y="34008"/>
                  </a:cubicBezTo>
                  <a:cubicBezTo>
                    <a:pt x="45021" y="33920"/>
                    <a:pt x="45330" y="33788"/>
                    <a:pt x="45594" y="33612"/>
                  </a:cubicBezTo>
                  <a:cubicBezTo>
                    <a:pt x="43347" y="32643"/>
                    <a:pt x="41453" y="31365"/>
                    <a:pt x="39911" y="29735"/>
                  </a:cubicBezTo>
                  <a:cubicBezTo>
                    <a:pt x="39515" y="29383"/>
                    <a:pt x="39383" y="28942"/>
                    <a:pt x="39515" y="28414"/>
                  </a:cubicBezTo>
                  <a:cubicBezTo>
                    <a:pt x="39603" y="27885"/>
                    <a:pt x="39471" y="27445"/>
                    <a:pt x="39030" y="27048"/>
                  </a:cubicBezTo>
                  <a:cubicBezTo>
                    <a:pt x="38370" y="26387"/>
                    <a:pt x="37533" y="25815"/>
                    <a:pt x="36607" y="25330"/>
                  </a:cubicBezTo>
                  <a:cubicBezTo>
                    <a:pt x="35550" y="24802"/>
                    <a:pt x="34669" y="24713"/>
                    <a:pt x="34008" y="24978"/>
                  </a:cubicBezTo>
                  <a:lnTo>
                    <a:pt x="34008" y="25022"/>
                  </a:lnTo>
                  <a:cubicBezTo>
                    <a:pt x="33700" y="25110"/>
                    <a:pt x="33392" y="25242"/>
                    <a:pt x="33171" y="25462"/>
                  </a:cubicBezTo>
                  <a:cubicBezTo>
                    <a:pt x="31806" y="26872"/>
                    <a:pt x="31850" y="28678"/>
                    <a:pt x="33392" y="30925"/>
                  </a:cubicBezTo>
                  <a:cubicBezTo>
                    <a:pt x="34185" y="31982"/>
                    <a:pt x="35110" y="32995"/>
                    <a:pt x="36211" y="33920"/>
                  </a:cubicBezTo>
                  <a:cubicBezTo>
                    <a:pt x="37048" y="34757"/>
                    <a:pt x="38017" y="35550"/>
                    <a:pt x="39074" y="36343"/>
                  </a:cubicBezTo>
                  <a:cubicBezTo>
                    <a:pt x="40616" y="37489"/>
                    <a:pt x="42334" y="38590"/>
                    <a:pt x="44273" y="39647"/>
                  </a:cubicBezTo>
                  <a:cubicBezTo>
                    <a:pt x="46123" y="40616"/>
                    <a:pt x="47841" y="41321"/>
                    <a:pt x="49383" y="41718"/>
                  </a:cubicBezTo>
                  <a:cubicBezTo>
                    <a:pt x="48281" y="42819"/>
                    <a:pt x="46607" y="43480"/>
                    <a:pt x="44317" y="43700"/>
                  </a:cubicBezTo>
                  <a:cubicBezTo>
                    <a:pt x="43568" y="43744"/>
                    <a:pt x="42555" y="43788"/>
                    <a:pt x="41277" y="43788"/>
                  </a:cubicBezTo>
                  <a:cubicBezTo>
                    <a:pt x="41189" y="43700"/>
                    <a:pt x="41057" y="43568"/>
                    <a:pt x="40881" y="43348"/>
                  </a:cubicBezTo>
                  <a:cubicBezTo>
                    <a:pt x="38502" y="40969"/>
                    <a:pt x="33788" y="40132"/>
                    <a:pt x="26740" y="40793"/>
                  </a:cubicBezTo>
                  <a:cubicBezTo>
                    <a:pt x="26696" y="40704"/>
                    <a:pt x="26519" y="40616"/>
                    <a:pt x="26343" y="40484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5E5EF2-52F2-4DF1-AA80-1AD51796BB2B}"/>
                </a:ext>
              </a:extLst>
            </p:cNvPr>
            <p:cNvSpPr/>
            <p:nvPr/>
          </p:nvSpPr>
          <p:spPr>
            <a:xfrm flipH="1">
              <a:off x="6930539" y="1175640"/>
              <a:ext cx="13612" cy="27444"/>
            </a:xfrm>
            <a:custGeom>
              <a:avLst/>
              <a:gdLst>
                <a:gd name="connsiteX0" fmla="*/ 13612 w 13612"/>
                <a:gd name="connsiteY0" fmla="*/ 2775 h 27444"/>
                <a:gd name="connsiteX1" fmla="*/ 12158 w 13612"/>
                <a:gd name="connsiteY1" fmla="*/ 3656 h 27444"/>
                <a:gd name="connsiteX2" fmla="*/ 6255 w 13612"/>
                <a:gd name="connsiteY2" fmla="*/ 15286 h 27444"/>
                <a:gd name="connsiteX3" fmla="*/ 5947 w 13612"/>
                <a:gd name="connsiteY3" fmla="*/ 15286 h 27444"/>
                <a:gd name="connsiteX4" fmla="*/ 6211 w 13612"/>
                <a:gd name="connsiteY4" fmla="*/ 15727 h 27444"/>
                <a:gd name="connsiteX5" fmla="*/ 8458 w 13612"/>
                <a:gd name="connsiteY5" fmla="*/ 21101 h 27444"/>
                <a:gd name="connsiteX6" fmla="*/ 9868 w 13612"/>
                <a:gd name="connsiteY6" fmla="*/ 27048 h 27444"/>
                <a:gd name="connsiteX7" fmla="*/ 8943 w 13612"/>
                <a:gd name="connsiteY7" fmla="*/ 27048 h 27444"/>
                <a:gd name="connsiteX8" fmla="*/ 8855 w 13612"/>
                <a:gd name="connsiteY8" fmla="*/ 27048 h 27444"/>
                <a:gd name="connsiteX9" fmla="*/ 6388 w 13612"/>
                <a:gd name="connsiteY9" fmla="*/ 27180 h 27444"/>
                <a:gd name="connsiteX10" fmla="*/ 2070 w 13612"/>
                <a:gd name="connsiteY10" fmla="*/ 27445 h 27444"/>
                <a:gd name="connsiteX11" fmla="*/ 1366 w 13612"/>
                <a:gd name="connsiteY11" fmla="*/ 24713 h 27444"/>
                <a:gd name="connsiteX12" fmla="*/ 1101 w 13612"/>
                <a:gd name="connsiteY12" fmla="*/ 22863 h 27444"/>
                <a:gd name="connsiteX13" fmla="*/ 485 w 13612"/>
                <a:gd name="connsiteY13" fmla="*/ 17621 h 27444"/>
                <a:gd name="connsiteX14" fmla="*/ 529 w 13612"/>
                <a:gd name="connsiteY14" fmla="*/ 17577 h 27444"/>
                <a:gd name="connsiteX15" fmla="*/ 396 w 13612"/>
                <a:gd name="connsiteY15" fmla="*/ 15330 h 27444"/>
                <a:gd name="connsiteX16" fmla="*/ 0 w 13612"/>
                <a:gd name="connsiteY16" fmla="*/ 5198 h 27444"/>
                <a:gd name="connsiteX17" fmla="*/ 2291 w 13612"/>
                <a:gd name="connsiteY17" fmla="*/ 4229 h 27444"/>
                <a:gd name="connsiteX18" fmla="*/ 2070 w 13612"/>
                <a:gd name="connsiteY18" fmla="*/ 0 h 27444"/>
                <a:gd name="connsiteX19" fmla="*/ 2907 w 13612"/>
                <a:gd name="connsiteY19" fmla="*/ 132 h 27444"/>
                <a:gd name="connsiteX20" fmla="*/ 7401 w 13612"/>
                <a:gd name="connsiteY20" fmla="*/ 837 h 27444"/>
                <a:gd name="connsiteX21" fmla="*/ 7973 w 13612"/>
                <a:gd name="connsiteY21" fmla="*/ 925 h 27444"/>
                <a:gd name="connsiteX22" fmla="*/ 10705 w 13612"/>
                <a:gd name="connsiteY22" fmla="*/ 1057 h 27444"/>
                <a:gd name="connsiteX23" fmla="*/ 10837 w 13612"/>
                <a:gd name="connsiteY23" fmla="*/ 1057 h 27444"/>
                <a:gd name="connsiteX24" fmla="*/ 13612 w 13612"/>
                <a:gd name="connsiteY24" fmla="*/ 617 h 27444"/>
                <a:gd name="connsiteX25" fmla="*/ 13612 w 13612"/>
                <a:gd name="connsiteY25" fmla="*/ 2775 h 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12" h="27444">
                  <a:moveTo>
                    <a:pt x="13612" y="2775"/>
                  </a:moveTo>
                  <a:cubicBezTo>
                    <a:pt x="13260" y="2996"/>
                    <a:pt x="12775" y="3304"/>
                    <a:pt x="12158" y="3656"/>
                  </a:cubicBezTo>
                  <a:cubicBezTo>
                    <a:pt x="9119" y="5991"/>
                    <a:pt x="7136" y="9868"/>
                    <a:pt x="6255" y="15286"/>
                  </a:cubicBezTo>
                  <a:cubicBezTo>
                    <a:pt x="6167" y="15286"/>
                    <a:pt x="6035" y="15286"/>
                    <a:pt x="5947" y="15286"/>
                  </a:cubicBezTo>
                  <a:cubicBezTo>
                    <a:pt x="6035" y="15418"/>
                    <a:pt x="6123" y="15551"/>
                    <a:pt x="6211" y="15727"/>
                  </a:cubicBezTo>
                  <a:cubicBezTo>
                    <a:pt x="7092" y="17225"/>
                    <a:pt x="7797" y="19031"/>
                    <a:pt x="8458" y="21101"/>
                  </a:cubicBezTo>
                  <a:cubicBezTo>
                    <a:pt x="9075" y="23172"/>
                    <a:pt x="9515" y="25154"/>
                    <a:pt x="9868" y="27048"/>
                  </a:cubicBezTo>
                  <a:lnTo>
                    <a:pt x="8943" y="27048"/>
                  </a:lnTo>
                  <a:cubicBezTo>
                    <a:pt x="8899" y="27048"/>
                    <a:pt x="8899" y="27048"/>
                    <a:pt x="8855" y="27048"/>
                  </a:cubicBezTo>
                  <a:cubicBezTo>
                    <a:pt x="8062" y="27092"/>
                    <a:pt x="7269" y="27136"/>
                    <a:pt x="6388" y="27180"/>
                  </a:cubicBezTo>
                  <a:cubicBezTo>
                    <a:pt x="5066" y="27268"/>
                    <a:pt x="3612" y="27357"/>
                    <a:pt x="2070" y="27445"/>
                  </a:cubicBezTo>
                  <a:cubicBezTo>
                    <a:pt x="1806" y="26652"/>
                    <a:pt x="1586" y="25727"/>
                    <a:pt x="1366" y="24713"/>
                  </a:cubicBezTo>
                  <a:cubicBezTo>
                    <a:pt x="1278" y="24141"/>
                    <a:pt x="1145" y="23524"/>
                    <a:pt x="1101" y="22863"/>
                  </a:cubicBezTo>
                  <a:cubicBezTo>
                    <a:pt x="837" y="20837"/>
                    <a:pt x="617" y="19075"/>
                    <a:pt x="485" y="17621"/>
                  </a:cubicBezTo>
                  <a:cubicBezTo>
                    <a:pt x="485" y="17621"/>
                    <a:pt x="529" y="17621"/>
                    <a:pt x="529" y="17577"/>
                  </a:cubicBezTo>
                  <a:cubicBezTo>
                    <a:pt x="441" y="16652"/>
                    <a:pt x="396" y="15859"/>
                    <a:pt x="396" y="15330"/>
                  </a:cubicBezTo>
                  <a:cubicBezTo>
                    <a:pt x="396" y="10793"/>
                    <a:pt x="264" y="7401"/>
                    <a:pt x="0" y="5198"/>
                  </a:cubicBezTo>
                  <a:cubicBezTo>
                    <a:pt x="837" y="4934"/>
                    <a:pt x="1586" y="4581"/>
                    <a:pt x="2291" y="4229"/>
                  </a:cubicBezTo>
                  <a:lnTo>
                    <a:pt x="2070" y="0"/>
                  </a:lnTo>
                  <a:cubicBezTo>
                    <a:pt x="2335" y="44"/>
                    <a:pt x="2643" y="88"/>
                    <a:pt x="2907" y="132"/>
                  </a:cubicBezTo>
                  <a:cubicBezTo>
                    <a:pt x="4581" y="396"/>
                    <a:pt x="6079" y="661"/>
                    <a:pt x="7401" y="837"/>
                  </a:cubicBezTo>
                  <a:cubicBezTo>
                    <a:pt x="7577" y="881"/>
                    <a:pt x="7797" y="925"/>
                    <a:pt x="7973" y="925"/>
                  </a:cubicBezTo>
                  <a:lnTo>
                    <a:pt x="10705" y="1057"/>
                  </a:lnTo>
                  <a:cubicBezTo>
                    <a:pt x="10749" y="1057"/>
                    <a:pt x="10793" y="1057"/>
                    <a:pt x="10837" y="1057"/>
                  </a:cubicBezTo>
                  <a:cubicBezTo>
                    <a:pt x="11454" y="1057"/>
                    <a:pt x="12379" y="925"/>
                    <a:pt x="13612" y="617"/>
                  </a:cubicBezTo>
                  <a:lnTo>
                    <a:pt x="13612" y="2775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952AB5-9E03-4BDA-81ED-EA5F1CEE3B44}"/>
                </a:ext>
              </a:extLst>
            </p:cNvPr>
            <p:cNvSpPr/>
            <p:nvPr/>
          </p:nvSpPr>
          <p:spPr>
            <a:xfrm flipH="1">
              <a:off x="6943094" y="846569"/>
              <a:ext cx="26123" cy="18701"/>
            </a:xfrm>
            <a:custGeom>
              <a:avLst/>
              <a:gdLst>
                <a:gd name="connsiteX0" fmla="*/ 24934 w 26123"/>
                <a:gd name="connsiteY0" fmla="*/ 16211 h 18701"/>
                <a:gd name="connsiteX1" fmla="*/ 17665 w 26123"/>
                <a:gd name="connsiteY1" fmla="*/ 18678 h 18701"/>
                <a:gd name="connsiteX2" fmla="*/ 6784 w 26123"/>
                <a:gd name="connsiteY2" fmla="*/ 14317 h 18701"/>
                <a:gd name="connsiteX3" fmla="*/ 3744 w 26123"/>
                <a:gd name="connsiteY3" fmla="*/ 11057 h 18701"/>
                <a:gd name="connsiteX4" fmla="*/ 2115 w 26123"/>
                <a:gd name="connsiteY4" fmla="*/ 9295 h 18701"/>
                <a:gd name="connsiteX5" fmla="*/ 2115 w 26123"/>
                <a:gd name="connsiteY5" fmla="*/ 9119 h 18701"/>
                <a:gd name="connsiteX6" fmla="*/ 1894 w 26123"/>
                <a:gd name="connsiteY6" fmla="*/ 8414 h 18701"/>
                <a:gd name="connsiteX7" fmla="*/ 1762 w 26123"/>
                <a:gd name="connsiteY7" fmla="*/ 7445 h 18701"/>
                <a:gd name="connsiteX8" fmla="*/ 925 w 26123"/>
                <a:gd name="connsiteY8" fmla="*/ 2775 h 18701"/>
                <a:gd name="connsiteX9" fmla="*/ 0 w 26123"/>
                <a:gd name="connsiteY9" fmla="*/ 661 h 18701"/>
                <a:gd name="connsiteX10" fmla="*/ 4670 w 26123"/>
                <a:gd name="connsiteY10" fmla="*/ 0 h 18701"/>
                <a:gd name="connsiteX11" fmla="*/ 13260 w 26123"/>
                <a:gd name="connsiteY11" fmla="*/ 7313 h 18701"/>
                <a:gd name="connsiteX12" fmla="*/ 24273 w 26123"/>
                <a:gd name="connsiteY12" fmla="*/ 10176 h 18701"/>
                <a:gd name="connsiteX13" fmla="*/ 26123 w 26123"/>
                <a:gd name="connsiteY13" fmla="*/ 10529 h 18701"/>
                <a:gd name="connsiteX14" fmla="*/ 24846 w 26123"/>
                <a:gd name="connsiteY14" fmla="*/ 16167 h 18701"/>
                <a:gd name="connsiteX15" fmla="*/ 24934 w 26123"/>
                <a:gd name="connsiteY15" fmla="*/ 16211 h 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23" h="18701">
                  <a:moveTo>
                    <a:pt x="24934" y="16211"/>
                  </a:moveTo>
                  <a:cubicBezTo>
                    <a:pt x="24713" y="18017"/>
                    <a:pt x="22290" y="18854"/>
                    <a:pt x="17665" y="18678"/>
                  </a:cubicBezTo>
                  <a:cubicBezTo>
                    <a:pt x="13039" y="18546"/>
                    <a:pt x="9427" y="17092"/>
                    <a:pt x="6784" y="14317"/>
                  </a:cubicBezTo>
                  <a:cubicBezTo>
                    <a:pt x="5507" y="12995"/>
                    <a:pt x="4493" y="11894"/>
                    <a:pt x="3744" y="11057"/>
                  </a:cubicBezTo>
                  <a:cubicBezTo>
                    <a:pt x="2907" y="10176"/>
                    <a:pt x="2379" y="9603"/>
                    <a:pt x="2115" y="9295"/>
                  </a:cubicBezTo>
                  <a:cubicBezTo>
                    <a:pt x="2115" y="9207"/>
                    <a:pt x="2115" y="9163"/>
                    <a:pt x="2115" y="9119"/>
                  </a:cubicBezTo>
                  <a:cubicBezTo>
                    <a:pt x="2070" y="8855"/>
                    <a:pt x="1982" y="8590"/>
                    <a:pt x="1894" y="8414"/>
                  </a:cubicBezTo>
                  <a:lnTo>
                    <a:pt x="1762" y="7445"/>
                  </a:lnTo>
                  <a:cubicBezTo>
                    <a:pt x="1410" y="5374"/>
                    <a:pt x="1101" y="3833"/>
                    <a:pt x="925" y="2775"/>
                  </a:cubicBezTo>
                  <a:cubicBezTo>
                    <a:pt x="881" y="2379"/>
                    <a:pt x="573" y="1674"/>
                    <a:pt x="0" y="661"/>
                  </a:cubicBezTo>
                  <a:cubicBezTo>
                    <a:pt x="1586" y="1013"/>
                    <a:pt x="3128" y="793"/>
                    <a:pt x="4670" y="0"/>
                  </a:cubicBezTo>
                  <a:cubicBezTo>
                    <a:pt x="7092" y="3128"/>
                    <a:pt x="9956" y="5595"/>
                    <a:pt x="13260" y="7313"/>
                  </a:cubicBezTo>
                  <a:cubicBezTo>
                    <a:pt x="16696" y="9075"/>
                    <a:pt x="20352" y="10000"/>
                    <a:pt x="24273" y="10176"/>
                  </a:cubicBezTo>
                  <a:cubicBezTo>
                    <a:pt x="24978" y="10308"/>
                    <a:pt x="25594" y="10396"/>
                    <a:pt x="26123" y="10529"/>
                  </a:cubicBezTo>
                  <a:cubicBezTo>
                    <a:pt x="25771" y="13392"/>
                    <a:pt x="25374" y="15286"/>
                    <a:pt x="24846" y="16167"/>
                  </a:cubicBezTo>
                  <a:lnTo>
                    <a:pt x="24934" y="16211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D51C8-0E70-422B-9180-363560601F90}"/>
                </a:ext>
              </a:extLst>
            </p:cNvPr>
            <p:cNvSpPr/>
            <p:nvPr/>
          </p:nvSpPr>
          <p:spPr>
            <a:xfrm flipH="1">
              <a:off x="6901729" y="1018197"/>
              <a:ext cx="43140" cy="158500"/>
            </a:xfrm>
            <a:custGeom>
              <a:avLst/>
              <a:gdLst>
                <a:gd name="connsiteX0" fmla="*/ 14330 w 43140"/>
                <a:gd name="connsiteY0" fmla="*/ 158060 h 158500"/>
                <a:gd name="connsiteX1" fmla="*/ 11555 w 43140"/>
                <a:gd name="connsiteY1" fmla="*/ 158501 h 158500"/>
                <a:gd name="connsiteX2" fmla="*/ 11423 w 43140"/>
                <a:gd name="connsiteY2" fmla="*/ 158501 h 158500"/>
                <a:gd name="connsiteX3" fmla="*/ 8692 w 43140"/>
                <a:gd name="connsiteY3" fmla="*/ 158369 h 158500"/>
                <a:gd name="connsiteX4" fmla="*/ 8119 w 43140"/>
                <a:gd name="connsiteY4" fmla="*/ 158280 h 158500"/>
                <a:gd name="connsiteX5" fmla="*/ 3626 w 43140"/>
                <a:gd name="connsiteY5" fmla="*/ 157576 h 158500"/>
                <a:gd name="connsiteX6" fmla="*/ 2789 w 43140"/>
                <a:gd name="connsiteY6" fmla="*/ 157443 h 158500"/>
                <a:gd name="connsiteX7" fmla="*/ 586 w 43140"/>
                <a:gd name="connsiteY7" fmla="*/ 102818 h 158500"/>
                <a:gd name="connsiteX8" fmla="*/ 6401 w 43140"/>
                <a:gd name="connsiteY8" fmla="*/ 83744 h 158500"/>
                <a:gd name="connsiteX9" fmla="*/ 7722 w 43140"/>
                <a:gd name="connsiteY9" fmla="*/ 78369 h 158500"/>
                <a:gd name="connsiteX10" fmla="*/ 19132 w 43140"/>
                <a:gd name="connsiteY10" fmla="*/ 25859 h 158500"/>
                <a:gd name="connsiteX11" fmla="*/ 21070 w 43140"/>
                <a:gd name="connsiteY11" fmla="*/ 7885 h 158500"/>
                <a:gd name="connsiteX12" fmla="*/ 32171 w 43140"/>
                <a:gd name="connsiteY12" fmla="*/ 6035 h 158500"/>
                <a:gd name="connsiteX13" fmla="*/ 35916 w 43140"/>
                <a:gd name="connsiteY13" fmla="*/ 4758 h 158500"/>
                <a:gd name="connsiteX14" fmla="*/ 43140 w 43140"/>
                <a:gd name="connsiteY14" fmla="*/ 0 h 158500"/>
                <a:gd name="connsiteX15" fmla="*/ 43096 w 43140"/>
                <a:gd name="connsiteY15" fmla="*/ 3128 h 158500"/>
                <a:gd name="connsiteX16" fmla="*/ 42832 w 43140"/>
                <a:gd name="connsiteY16" fmla="*/ 9075 h 158500"/>
                <a:gd name="connsiteX17" fmla="*/ 41378 w 43140"/>
                <a:gd name="connsiteY17" fmla="*/ 21189 h 158500"/>
                <a:gd name="connsiteX18" fmla="*/ 39132 w 43140"/>
                <a:gd name="connsiteY18" fmla="*/ 33039 h 158500"/>
                <a:gd name="connsiteX19" fmla="*/ 36797 w 43140"/>
                <a:gd name="connsiteY19" fmla="*/ 42731 h 158500"/>
                <a:gd name="connsiteX20" fmla="*/ 33669 w 43140"/>
                <a:gd name="connsiteY20" fmla="*/ 55726 h 158500"/>
                <a:gd name="connsiteX21" fmla="*/ 29044 w 43140"/>
                <a:gd name="connsiteY21" fmla="*/ 78501 h 158500"/>
                <a:gd name="connsiteX22" fmla="*/ 21951 w 43140"/>
                <a:gd name="connsiteY22" fmla="*/ 124536 h 158500"/>
                <a:gd name="connsiteX23" fmla="*/ 21511 w 43140"/>
                <a:gd name="connsiteY23" fmla="*/ 127356 h 158500"/>
                <a:gd name="connsiteX24" fmla="*/ 18868 w 43140"/>
                <a:gd name="connsiteY24" fmla="*/ 145637 h 158500"/>
                <a:gd name="connsiteX25" fmla="*/ 17017 w 43140"/>
                <a:gd name="connsiteY25" fmla="*/ 157620 h 158500"/>
                <a:gd name="connsiteX26" fmla="*/ 15828 w 43140"/>
                <a:gd name="connsiteY26" fmla="*/ 157840 h 158500"/>
                <a:gd name="connsiteX27" fmla="*/ 14330 w 43140"/>
                <a:gd name="connsiteY27" fmla="*/ 158060 h 1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140" h="158500">
                  <a:moveTo>
                    <a:pt x="14330" y="158060"/>
                  </a:moveTo>
                  <a:cubicBezTo>
                    <a:pt x="13097" y="158325"/>
                    <a:pt x="12172" y="158501"/>
                    <a:pt x="11555" y="158501"/>
                  </a:cubicBezTo>
                  <a:cubicBezTo>
                    <a:pt x="11511" y="158501"/>
                    <a:pt x="11467" y="158501"/>
                    <a:pt x="11423" y="158501"/>
                  </a:cubicBezTo>
                  <a:lnTo>
                    <a:pt x="8692" y="158369"/>
                  </a:lnTo>
                  <a:cubicBezTo>
                    <a:pt x="8515" y="158369"/>
                    <a:pt x="8295" y="158325"/>
                    <a:pt x="8119" y="158280"/>
                  </a:cubicBezTo>
                  <a:cubicBezTo>
                    <a:pt x="6797" y="158104"/>
                    <a:pt x="5299" y="157840"/>
                    <a:pt x="3626" y="157576"/>
                  </a:cubicBezTo>
                  <a:cubicBezTo>
                    <a:pt x="3361" y="157532"/>
                    <a:pt x="3053" y="157488"/>
                    <a:pt x="2789" y="157443"/>
                  </a:cubicBezTo>
                  <a:cubicBezTo>
                    <a:pt x="57" y="138281"/>
                    <a:pt x="-648" y="120087"/>
                    <a:pt x="586" y="102818"/>
                  </a:cubicBezTo>
                  <a:cubicBezTo>
                    <a:pt x="3317" y="94316"/>
                    <a:pt x="5255" y="87973"/>
                    <a:pt x="6401" y="83744"/>
                  </a:cubicBezTo>
                  <a:cubicBezTo>
                    <a:pt x="6973" y="81893"/>
                    <a:pt x="7414" y="80087"/>
                    <a:pt x="7722" y="78369"/>
                  </a:cubicBezTo>
                  <a:cubicBezTo>
                    <a:pt x="12876" y="61145"/>
                    <a:pt x="16665" y="43656"/>
                    <a:pt x="19132" y="25859"/>
                  </a:cubicBezTo>
                  <a:cubicBezTo>
                    <a:pt x="19969" y="19868"/>
                    <a:pt x="20630" y="13877"/>
                    <a:pt x="21070" y="7885"/>
                  </a:cubicBezTo>
                  <a:cubicBezTo>
                    <a:pt x="25299" y="7445"/>
                    <a:pt x="29000" y="6828"/>
                    <a:pt x="32171" y="6035"/>
                  </a:cubicBezTo>
                  <a:cubicBezTo>
                    <a:pt x="33493" y="5683"/>
                    <a:pt x="34770" y="5242"/>
                    <a:pt x="35916" y="4758"/>
                  </a:cubicBezTo>
                  <a:cubicBezTo>
                    <a:pt x="39088" y="3524"/>
                    <a:pt x="41510" y="1894"/>
                    <a:pt x="43140" y="0"/>
                  </a:cubicBezTo>
                  <a:cubicBezTo>
                    <a:pt x="43140" y="1013"/>
                    <a:pt x="43140" y="2070"/>
                    <a:pt x="43096" y="3128"/>
                  </a:cubicBezTo>
                  <a:cubicBezTo>
                    <a:pt x="43008" y="5110"/>
                    <a:pt x="42920" y="7092"/>
                    <a:pt x="42832" y="9075"/>
                  </a:cubicBezTo>
                  <a:cubicBezTo>
                    <a:pt x="42480" y="12907"/>
                    <a:pt x="41995" y="16960"/>
                    <a:pt x="41378" y="21189"/>
                  </a:cubicBezTo>
                  <a:cubicBezTo>
                    <a:pt x="40718" y="24978"/>
                    <a:pt x="40013" y="28898"/>
                    <a:pt x="39132" y="33039"/>
                  </a:cubicBezTo>
                  <a:cubicBezTo>
                    <a:pt x="38955" y="33832"/>
                    <a:pt x="38163" y="37048"/>
                    <a:pt x="36797" y="42731"/>
                  </a:cubicBezTo>
                  <a:cubicBezTo>
                    <a:pt x="36004" y="46167"/>
                    <a:pt x="34991" y="50484"/>
                    <a:pt x="33669" y="55726"/>
                  </a:cubicBezTo>
                  <a:cubicBezTo>
                    <a:pt x="31511" y="64845"/>
                    <a:pt x="29969" y="72466"/>
                    <a:pt x="29044" y="78501"/>
                  </a:cubicBezTo>
                  <a:cubicBezTo>
                    <a:pt x="26797" y="88061"/>
                    <a:pt x="24418" y="103391"/>
                    <a:pt x="21951" y="124536"/>
                  </a:cubicBezTo>
                  <a:cubicBezTo>
                    <a:pt x="21775" y="125461"/>
                    <a:pt x="21599" y="126386"/>
                    <a:pt x="21511" y="127356"/>
                  </a:cubicBezTo>
                  <a:cubicBezTo>
                    <a:pt x="20630" y="134052"/>
                    <a:pt x="19749" y="140131"/>
                    <a:pt x="18868" y="145637"/>
                  </a:cubicBezTo>
                  <a:cubicBezTo>
                    <a:pt x="18295" y="150043"/>
                    <a:pt x="17678" y="154007"/>
                    <a:pt x="17017" y="157620"/>
                  </a:cubicBezTo>
                  <a:cubicBezTo>
                    <a:pt x="16621" y="157664"/>
                    <a:pt x="16224" y="157708"/>
                    <a:pt x="15828" y="157840"/>
                  </a:cubicBezTo>
                  <a:cubicBezTo>
                    <a:pt x="15343" y="157840"/>
                    <a:pt x="14859" y="157972"/>
                    <a:pt x="14330" y="158060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E82B0E-1CC8-4DE1-AA5B-9C375769E16B}"/>
                </a:ext>
              </a:extLst>
            </p:cNvPr>
            <p:cNvSpPr/>
            <p:nvPr/>
          </p:nvSpPr>
          <p:spPr>
            <a:xfrm flipH="1">
              <a:off x="6958336" y="1204873"/>
              <a:ext cx="44" cy="62"/>
            </a:xfrm>
            <a:custGeom>
              <a:avLst/>
              <a:gdLst>
                <a:gd name="connsiteX0" fmla="*/ 44 w 44"/>
                <a:gd name="connsiteY0" fmla="*/ 62 h 62"/>
                <a:gd name="connsiteX1" fmla="*/ 0 w 44"/>
                <a:gd name="connsiteY1" fmla="*/ 62 h 62"/>
                <a:gd name="connsiteX2" fmla="*/ 0 w 44"/>
                <a:gd name="connsiteY2" fmla="*/ 18 h 62"/>
                <a:gd name="connsiteX3" fmla="*/ 44 w 44"/>
                <a:gd name="connsiteY3" fmla="*/ 62 h 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62">
                  <a:moveTo>
                    <a:pt x="44" y="62"/>
                  </a:moveTo>
                  <a:lnTo>
                    <a:pt x="0" y="62"/>
                  </a:lnTo>
                  <a:lnTo>
                    <a:pt x="0" y="18"/>
                  </a:lnTo>
                  <a:cubicBezTo>
                    <a:pt x="0" y="-26"/>
                    <a:pt x="44" y="18"/>
                    <a:pt x="44" y="62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9BCC1-FA87-4949-A1E3-F37CBE9AEA52}"/>
                </a:ext>
              </a:extLst>
            </p:cNvPr>
            <p:cNvSpPr/>
            <p:nvPr/>
          </p:nvSpPr>
          <p:spPr>
            <a:xfrm flipH="1">
              <a:off x="6885879" y="952427"/>
              <a:ext cx="6353" cy="17400"/>
            </a:xfrm>
            <a:custGeom>
              <a:avLst/>
              <a:gdLst>
                <a:gd name="connsiteX0" fmla="*/ 3763 w 6353"/>
                <a:gd name="connsiteY0" fmla="*/ 17401 h 17400"/>
                <a:gd name="connsiteX1" fmla="*/ 768 w 6353"/>
                <a:gd name="connsiteY1" fmla="*/ 11806 h 17400"/>
                <a:gd name="connsiteX2" fmla="*/ 19 w 6353"/>
                <a:gd name="connsiteY2" fmla="*/ 661 h 17400"/>
                <a:gd name="connsiteX3" fmla="*/ 19 w 6353"/>
                <a:gd name="connsiteY3" fmla="*/ 0 h 17400"/>
                <a:gd name="connsiteX4" fmla="*/ 5085 w 6353"/>
                <a:gd name="connsiteY4" fmla="*/ 14846 h 17400"/>
                <a:gd name="connsiteX5" fmla="*/ 3763 w 6353"/>
                <a:gd name="connsiteY5" fmla="*/ 17401 h 1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" h="17400">
                  <a:moveTo>
                    <a:pt x="3763" y="17401"/>
                  </a:moveTo>
                  <a:cubicBezTo>
                    <a:pt x="2706" y="15242"/>
                    <a:pt x="1693" y="13348"/>
                    <a:pt x="768" y="11806"/>
                  </a:cubicBezTo>
                  <a:cubicBezTo>
                    <a:pt x="151" y="8150"/>
                    <a:pt x="-69" y="4405"/>
                    <a:pt x="19" y="661"/>
                  </a:cubicBezTo>
                  <a:cubicBezTo>
                    <a:pt x="19" y="441"/>
                    <a:pt x="19" y="220"/>
                    <a:pt x="19" y="0"/>
                  </a:cubicBezTo>
                  <a:cubicBezTo>
                    <a:pt x="6142" y="3260"/>
                    <a:pt x="7816" y="8194"/>
                    <a:pt x="5085" y="14846"/>
                  </a:cubicBezTo>
                  <a:cubicBezTo>
                    <a:pt x="4776" y="15771"/>
                    <a:pt x="4336" y="16608"/>
                    <a:pt x="3763" y="1740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1D4A4-3197-47F6-A6DF-748FF40EBFB5}"/>
                </a:ext>
              </a:extLst>
            </p:cNvPr>
            <p:cNvSpPr/>
            <p:nvPr/>
          </p:nvSpPr>
          <p:spPr>
            <a:xfrm flipH="1">
              <a:off x="6958220" y="876260"/>
              <a:ext cx="39014" cy="108528"/>
            </a:xfrm>
            <a:custGeom>
              <a:avLst/>
              <a:gdLst>
                <a:gd name="connsiteX0" fmla="*/ 25418 w 39014"/>
                <a:gd name="connsiteY0" fmla="*/ 108281 h 108528"/>
                <a:gd name="connsiteX1" fmla="*/ 24229 w 39014"/>
                <a:gd name="connsiteY1" fmla="*/ 107973 h 108528"/>
                <a:gd name="connsiteX2" fmla="*/ 17004 w 39014"/>
                <a:gd name="connsiteY2" fmla="*/ 104052 h 108528"/>
                <a:gd name="connsiteX3" fmla="*/ 15859 w 39014"/>
                <a:gd name="connsiteY3" fmla="*/ 102774 h 108528"/>
                <a:gd name="connsiteX4" fmla="*/ 15683 w 39014"/>
                <a:gd name="connsiteY4" fmla="*/ 102510 h 108528"/>
                <a:gd name="connsiteX5" fmla="*/ 10925 w 39014"/>
                <a:gd name="connsiteY5" fmla="*/ 94228 h 108528"/>
                <a:gd name="connsiteX6" fmla="*/ 6476 w 39014"/>
                <a:gd name="connsiteY6" fmla="*/ 85726 h 108528"/>
                <a:gd name="connsiteX7" fmla="*/ 2996 w 39014"/>
                <a:gd name="connsiteY7" fmla="*/ 78986 h 108528"/>
                <a:gd name="connsiteX8" fmla="*/ 705 w 39014"/>
                <a:gd name="connsiteY8" fmla="*/ 72334 h 108528"/>
                <a:gd name="connsiteX9" fmla="*/ 0 w 39014"/>
                <a:gd name="connsiteY9" fmla="*/ 65902 h 108528"/>
                <a:gd name="connsiteX10" fmla="*/ 352 w 39014"/>
                <a:gd name="connsiteY10" fmla="*/ 59206 h 108528"/>
                <a:gd name="connsiteX11" fmla="*/ 1057 w 39014"/>
                <a:gd name="connsiteY11" fmla="*/ 52775 h 108528"/>
                <a:gd name="connsiteX12" fmla="*/ 2599 w 39014"/>
                <a:gd name="connsiteY12" fmla="*/ 43171 h 108528"/>
                <a:gd name="connsiteX13" fmla="*/ 5066 w 39014"/>
                <a:gd name="connsiteY13" fmla="*/ 30749 h 108528"/>
                <a:gd name="connsiteX14" fmla="*/ 6520 w 39014"/>
                <a:gd name="connsiteY14" fmla="*/ 21498 h 108528"/>
                <a:gd name="connsiteX15" fmla="*/ 6828 w 39014"/>
                <a:gd name="connsiteY15" fmla="*/ 19515 h 108528"/>
                <a:gd name="connsiteX16" fmla="*/ 7357 w 39014"/>
                <a:gd name="connsiteY16" fmla="*/ 15903 h 108528"/>
                <a:gd name="connsiteX17" fmla="*/ 9515 w 39014"/>
                <a:gd name="connsiteY17" fmla="*/ 9207 h 108528"/>
                <a:gd name="connsiteX18" fmla="*/ 17665 w 39014"/>
                <a:gd name="connsiteY18" fmla="*/ 1278 h 108528"/>
                <a:gd name="connsiteX19" fmla="*/ 21894 w 39014"/>
                <a:gd name="connsiteY19" fmla="*/ 0 h 108528"/>
                <a:gd name="connsiteX20" fmla="*/ 24890 w 39014"/>
                <a:gd name="connsiteY20" fmla="*/ 1189 h 108528"/>
                <a:gd name="connsiteX21" fmla="*/ 35154 w 39014"/>
                <a:gd name="connsiteY21" fmla="*/ 12863 h 108528"/>
                <a:gd name="connsiteX22" fmla="*/ 32995 w 39014"/>
                <a:gd name="connsiteY22" fmla="*/ 23700 h 108528"/>
                <a:gd name="connsiteX23" fmla="*/ 32378 w 39014"/>
                <a:gd name="connsiteY23" fmla="*/ 24978 h 108528"/>
                <a:gd name="connsiteX24" fmla="*/ 25506 w 39014"/>
                <a:gd name="connsiteY24" fmla="*/ 47621 h 108528"/>
                <a:gd name="connsiteX25" fmla="*/ 24846 w 39014"/>
                <a:gd name="connsiteY25" fmla="*/ 52555 h 108528"/>
                <a:gd name="connsiteX26" fmla="*/ 23964 w 39014"/>
                <a:gd name="connsiteY26" fmla="*/ 60132 h 108528"/>
                <a:gd name="connsiteX27" fmla="*/ 24009 w 39014"/>
                <a:gd name="connsiteY27" fmla="*/ 68193 h 108528"/>
                <a:gd name="connsiteX28" fmla="*/ 32334 w 39014"/>
                <a:gd name="connsiteY28" fmla="*/ 85946 h 108528"/>
                <a:gd name="connsiteX29" fmla="*/ 34449 w 39014"/>
                <a:gd name="connsiteY29" fmla="*/ 88105 h 108528"/>
                <a:gd name="connsiteX30" fmla="*/ 37797 w 39014"/>
                <a:gd name="connsiteY30" fmla="*/ 101497 h 108528"/>
                <a:gd name="connsiteX31" fmla="*/ 35242 w 39014"/>
                <a:gd name="connsiteY31" fmla="*/ 105021 h 108528"/>
                <a:gd name="connsiteX32" fmla="*/ 30176 w 39014"/>
                <a:gd name="connsiteY32" fmla="*/ 108281 h 108528"/>
                <a:gd name="connsiteX33" fmla="*/ 25418 w 39014"/>
                <a:gd name="connsiteY33" fmla="*/ 108281 h 10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014" h="108528">
                  <a:moveTo>
                    <a:pt x="25418" y="108281"/>
                  </a:moveTo>
                  <a:cubicBezTo>
                    <a:pt x="25022" y="108193"/>
                    <a:pt x="24625" y="108105"/>
                    <a:pt x="24229" y="107973"/>
                  </a:cubicBezTo>
                  <a:cubicBezTo>
                    <a:pt x="21630" y="107092"/>
                    <a:pt x="19207" y="105770"/>
                    <a:pt x="17004" y="104052"/>
                  </a:cubicBezTo>
                  <a:cubicBezTo>
                    <a:pt x="16564" y="103655"/>
                    <a:pt x="16167" y="103259"/>
                    <a:pt x="15859" y="102774"/>
                  </a:cubicBezTo>
                  <a:cubicBezTo>
                    <a:pt x="15815" y="102686"/>
                    <a:pt x="15727" y="102598"/>
                    <a:pt x="15683" y="102510"/>
                  </a:cubicBezTo>
                  <a:cubicBezTo>
                    <a:pt x="13965" y="99911"/>
                    <a:pt x="12379" y="97136"/>
                    <a:pt x="10925" y="94228"/>
                  </a:cubicBezTo>
                  <a:cubicBezTo>
                    <a:pt x="9471" y="91365"/>
                    <a:pt x="7973" y="88545"/>
                    <a:pt x="6476" y="85726"/>
                  </a:cubicBezTo>
                  <a:cubicBezTo>
                    <a:pt x="5242" y="83523"/>
                    <a:pt x="4097" y="81277"/>
                    <a:pt x="2996" y="78986"/>
                  </a:cubicBezTo>
                  <a:cubicBezTo>
                    <a:pt x="2026" y="76827"/>
                    <a:pt x="1233" y="74625"/>
                    <a:pt x="705" y="72334"/>
                  </a:cubicBezTo>
                  <a:cubicBezTo>
                    <a:pt x="220" y="70220"/>
                    <a:pt x="0" y="68061"/>
                    <a:pt x="0" y="65902"/>
                  </a:cubicBezTo>
                  <a:cubicBezTo>
                    <a:pt x="44" y="63700"/>
                    <a:pt x="132" y="61453"/>
                    <a:pt x="352" y="59206"/>
                  </a:cubicBezTo>
                  <a:cubicBezTo>
                    <a:pt x="617" y="57092"/>
                    <a:pt x="837" y="54933"/>
                    <a:pt x="1057" y="52775"/>
                  </a:cubicBezTo>
                  <a:cubicBezTo>
                    <a:pt x="1366" y="49559"/>
                    <a:pt x="1850" y="46387"/>
                    <a:pt x="2599" y="43171"/>
                  </a:cubicBezTo>
                  <a:cubicBezTo>
                    <a:pt x="3568" y="39030"/>
                    <a:pt x="4361" y="34890"/>
                    <a:pt x="5066" y="30749"/>
                  </a:cubicBezTo>
                  <a:cubicBezTo>
                    <a:pt x="5551" y="27665"/>
                    <a:pt x="6035" y="24581"/>
                    <a:pt x="6520" y="21498"/>
                  </a:cubicBezTo>
                  <a:cubicBezTo>
                    <a:pt x="6608" y="20837"/>
                    <a:pt x="6740" y="20176"/>
                    <a:pt x="6828" y="19515"/>
                  </a:cubicBezTo>
                  <a:cubicBezTo>
                    <a:pt x="7004" y="18326"/>
                    <a:pt x="7181" y="17136"/>
                    <a:pt x="7357" y="15903"/>
                  </a:cubicBezTo>
                  <a:cubicBezTo>
                    <a:pt x="7709" y="13700"/>
                    <a:pt x="8458" y="11454"/>
                    <a:pt x="9515" y="9207"/>
                  </a:cubicBezTo>
                  <a:cubicBezTo>
                    <a:pt x="11277" y="5463"/>
                    <a:pt x="13965" y="2819"/>
                    <a:pt x="17665" y="1278"/>
                  </a:cubicBezTo>
                  <a:cubicBezTo>
                    <a:pt x="18987" y="617"/>
                    <a:pt x="20396" y="220"/>
                    <a:pt x="21894" y="0"/>
                  </a:cubicBezTo>
                  <a:cubicBezTo>
                    <a:pt x="22951" y="264"/>
                    <a:pt x="23920" y="661"/>
                    <a:pt x="24890" y="1189"/>
                  </a:cubicBezTo>
                  <a:cubicBezTo>
                    <a:pt x="31013" y="4185"/>
                    <a:pt x="34449" y="8106"/>
                    <a:pt x="35154" y="12863"/>
                  </a:cubicBezTo>
                  <a:cubicBezTo>
                    <a:pt x="35638" y="16079"/>
                    <a:pt x="34933" y="19691"/>
                    <a:pt x="32995" y="23700"/>
                  </a:cubicBezTo>
                  <a:cubicBezTo>
                    <a:pt x="32775" y="24141"/>
                    <a:pt x="32599" y="24581"/>
                    <a:pt x="32378" y="24978"/>
                  </a:cubicBezTo>
                  <a:cubicBezTo>
                    <a:pt x="29030" y="32246"/>
                    <a:pt x="26740" y="39779"/>
                    <a:pt x="25506" y="47621"/>
                  </a:cubicBezTo>
                  <a:cubicBezTo>
                    <a:pt x="25286" y="49251"/>
                    <a:pt x="25066" y="50881"/>
                    <a:pt x="24846" y="52555"/>
                  </a:cubicBezTo>
                  <a:cubicBezTo>
                    <a:pt x="24537" y="55066"/>
                    <a:pt x="24229" y="57577"/>
                    <a:pt x="23964" y="60132"/>
                  </a:cubicBezTo>
                  <a:cubicBezTo>
                    <a:pt x="23700" y="62907"/>
                    <a:pt x="23700" y="65594"/>
                    <a:pt x="24009" y="68193"/>
                  </a:cubicBezTo>
                  <a:cubicBezTo>
                    <a:pt x="24846" y="74801"/>
                    <a:pt x="27621" y="80748"/>
                    <a:pt x="32334" y="85946"/>
                  </a:cubicBezTo>
                  <a:cubicBezTo>
                    <a:pt x="32995" y="86695"/>
                    <a:pt x="33700" y="87400"/>
                    <a:pt x="34449" y="88105"/>
                  </a:cubicBezTo>
                  <a:cubicBezTo>
                    <a:pt x="39074" y="92554"/>
                    <a:pt x="40176" y="97004"/>
                    <a:pt x="37797" y="101497"/>
                  </a:cubicBezTo>
                  <a:cubicBezTo>
                    <a:pt x="37180" y="102686"/>
                    <a:pt x="36343" y="103832"/>
                    <a:pt x="35242" y="105021"/>
                  </a:cubicBezTo>
                  <a:cubicBezTo>
                    <a:pt x="33876" y="106651"/>
                    <a:pt x="32202" y="107752"/>
                    <a:pt x="30176" y="108281"/>
                  </a:cubicBezTo>
                  <a:cubicBezTo>
                    <a:pt x="28634" y="108633"/>
                    <a:pt x="27004" y="108589"/>
                    <a:pt x="25418" y="10828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847291-24DB-425E-AE97-0DEA11080759}"/>
                </a:ext>
              </a:extLst>
            </p:cNvPr>
            <p:cNvSpPr/>
            <p:nvPr/>
          </p:nvSpPr>
          <p:spPr>
            <a:xfrm flipH="1">
              <a:off x="6932170" y="868683"/>
              <a:ext cx="44096" cy="10417"/>
            </a:xfrm>
            <a:custGeom>
              <a:avLst/>
              <a:gdLst>
                <a:gd name="connsiteX0" fmla="*/ 6079 w 44096"/>
                <a:gd name="connsiteY0" fmla="*/ 6608 h 10417"/>
                <a:gd name="connsiteX1" fmla="*/ 0 w 44096"/>
                <a:gd name="connsiteY1" fmla="*/ 4802 h 10417"/>
                <a:gd name="connsiteX2" fmla="*/ 3304 w 44096"/>
                <a:gd name="connsiteY2" fmla="*/ 2115 h 10417"/>
                <a:gd name="connsiteX3" fmla="*/ 10396 w 44096"/>
                <a:gd name="connsiteY3" fmla="*/ 4714 h 10417"/>
                <a:gd name="connsiteX4" fmla="*/ 30132 w 44096"/>
                <a:gd name="connsiteY4" fmla="*/ 6520 h 10417"/>
                <a:gd name="connsiteX5" fmla="*/ 34537 w 44096"/>
                <a:gd name="connsiteY5" fmla="*/ 5727 h 10417"/>
                <a:gd name="connsiteX6" fmla="*/ 40836 w 44096"/>
                <a:gd name="connsiteY6" fmla="*/ 0 h 10417"/>
                <a:gd name="connsiteX7" fmla="*/ 44096 w 44096"/>
                <a:gd name="connsiteY7" fmla="*/ 529 h 10417"/>
                <a:gd name="connsiteX8" fmla="*/ 42687 w 44096"/>
                <a:gd name="connsiteY8" fmla="*/ 4626 h 10417"/>
                <a:gd name="connsiteX9" fmla="*/ 34052 w 44096"/>
                <a:gd name="connsiteY9" fmla="*/ 10176 h 10417"/>
                <a:gd name="connsiteX10" fmla="*/ 32467 w 44096"/>
                <a:gd name="connsiteY10" fmla="*/ 10352 h 10417"/>
                <a:gd name="connsiteX11" fmla="*/ 31894 w 44096"/>
                <a:gd name="connsiteY11" fmla="*/ 10396 h 10417"/>
                <a:gd name="connsiteX12" fmla="*/ 9780 w 44096"/>
                <a:gd name="connsiteY12" fmla="*/ 7709 h 10417"/>
                <a:gd name="connsiteX13" fmla="*/ 6079 w 44096"/>
                <a:gd name="connsiteY13" fmla="*/ 6608 h 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96" h="10417">
                  <a:moveTo>
                    <a:pt x="6079" y="6608"/>
                  </a:moveTo>
                  <a:lnTo>
                    <a:pt x="0" y="4802"/>
                  </a:lnTo>
                  <a:lnTo>
                    <a:pt x="3304" y="2115"/>
                  </a:lnTo>
                  <a:cubicBezTo>
                    <a:pt x="5639" y="3172"/>
                    <a:pt x="8018" y="4009"/>
                    <a:pt x="10396" y="4714"/>
                  </a:cubicBezTo>
                  <a:cubicBezTo>
                    <a:pt x="16740" y="6520"/>
                    <a:pt x="23304" y="7136"/>
                    <a:pt x="30132" y="6520"/>
                  </a:cubicBezTo>
                  <a:cubicBezTo>
                    <a:pt x="31762" y="6476"/>
                    <a:pt x="33215" y="6211"/>
                    <a:pt x="34537" y="5727"/>
                  </a:cubicBezTo>
                  <a:cubicBezTo>
                    <a:pt x="37224" y="4758"/>
                    <a:pt x="39339" y="2819"/>
                    <a:pt x="40836" y="0"/>
                  </a:cubicBezTo>
                  <a:lnTo>
                    <a:pt x="44096" y="529"/>
                  </a:lnTo>
                  <a:cubicBezTo>
                    <a:pt x="43788" y="2070"/>
                    <a:pt x="43347" y="3436"/>
                    <a:pt x="42687" y="4626"/>
                  </a:cubicBezTo>
                  <a:cubicBezTo>
                    <a:pt x="41013" y="7797"/>
                    <a:pt x="38149" y="9647"/>
                    <a:pt x="34052" y="10176"/>
                  </a:cubicBezTo>
                  <a:cubicBezTo>
                    <a:pt x="33524" y="10264"/>
                    <a:pt x="32995" y="10308"/>
                    <a:pt x="32467" y="10352"/>
                  </a:cubicBezTo>
                  <a:cubicBezTo>
                    <a:pt x="32290" y="10352"/>
                    <a:pt x="32114" y="10352"/>
                    <a:pt x="31894" y="10396"/>
                  </a:cubicBezTo>
                  <a:cubicBezTo>
                    <a:pt x="24405" y="10573"/>
                    <a:pt x="17004" y="9647"/>
                    <a:pt x="9780" y="7709"/>
                  </a:cubicBezTo>
                  <a:cubicBezTo>
                    <a:pt x="8590" y="7401"/>
                    <a:pt x="7357" y="7004"/>
                    <a:pt x="6079" y="66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2BAC8D-A1FB-4B54-9E3A-E1FC61C1EC49}"/>
                </a:ext>
              </a:extLst>
            </p:cNvPr>
            <p:cNvSpPr/>
            <p:nvPr/>
          </p:nvSpPr>
          <p:spPr>
            <a:xfrm flipH="1">
              <a:off x="6923360" y="875115"/>
              <a:ext cx="2466" cy="4933"/>
            </a:xfrm>
            <a:custGeom>
              <a:avLst/>
              <a:gdLst>
                <a:gd name="connsiteX0" fmla="*/ 705 w 2466"/>
                <a:gd name="connsiteY0" fmla="*/ 308 h 4933"/>
                <a:gd name="connsiteX1" fmla="*/ 2467 w 2466"/>
                <a:gd name="connsiteY1" fmla="*/ 4934 h 4933"/>
                <a:gd name="connsiteX2" fmla="*/ 0 w 2466"/>
                <a:gd name="connsiteY2" fmla="*/ 0 h 4933"/>
                <a:gd name="connsiteX3" fmla="*/ 705 w 2466"/>
                <a:gd name="connsiteY3" fmla="*/ 308 h 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" h="4933">
                  <a:moveTo>
                    <a:pt x="705" y="308"/>
                  </a:moveTo>
                  <a:cubicBezTo>
                    <a:pt x="1674" y="1674"/>
                    <a:pt x="2291" y="3216"/>
                    <a:pt x="2467" y="4934"/>
                  </a:cubicBezTo>
                  <a:cubicBezTo>
                    <a:pt x="1586" y="3128"/>
                    <a:pt x="749" y="1454"/>
                    <a:pt x="0" y="0"/>
                  </a:cubicBezTo>
                  <a:cubicBezTo>
                    <a:pt x="264" y="132"/>
                    <a:pt x="485" y="220"/>
                    <a:pt x="705" y="3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81BADD-3B92-41F3-975C-A95971C17090}"/>
                </a:ext>
              </a:extLst>
            </p:cNvPr>
            <p:cNvSpPr/>
            <p:nvPr/>
          </p:nvSpPr>
          <p:spPr>
            <a:xfrm flipH="1">
              <a:off x="6923800" y="1015466"/>
              <a:ext cx="57047" cy="166342"/>
            </a:xfrm>
            <a:custGeom>
              <a:avLst/>
              <a:gdLst>
                <a:gd name="connsiteX0" fmla="*/ 38766 w 57047"/>
                <a:gd name="connsiteY0" fmla="*/ 160175 h 166342"/>
                <a:gd name="connsiteX1" fmla="*/ 38986 w 57047"/>
                <a:gd name="connsiteY1" fmla="*/ 164404 h 166342"/>
                <a:gd name="connsiteX2" fmla="*/ 36696 w 57047"/>
                <a:gd name="connsiteY2" fmla="*/ 165373 h 166342"/>
                <a:gd name="connsiteX3" fmla="*/ 33656 w 57047"/>
                <a:gd name="connsiteY3" fmla="*/ 166122 h 166342"/>
                <a:gd name="connsiteX4" fmla="*/ 32467 w 57047"/>
                <a:gd name="connsiteY4" fmla="*/ 166210 h 166342"/>
                <a:gd name="connsiteX5" fmla="*/ 30484 w 57047"/>
                <a:gd name="connsiteY5" fmla="*/ 166342 h 166342"/>
                <a:gd name="connsiteX6" fmla="*/ 26475 w 57047"/>
                <a:gd name="connsiteY6" fmla="*/ 166342 h 166342"/>
                <a:gd name="connsiteX7" fmla="*/ 22246 w 57047"/>
                <a:gd name="connsiteY7" fmla="*/ 166254 h 166342"/>
                <a:gd name="connsiteX8" fmla="*/ 19824 w 57047"/>
                <a:gd name="connsiteY8" fmla="*/ 166254 h 166342"/>
                <a:gd name="connsiteX9" fmla="*/ 14361 w 57047"/>
                <a:gd name="connsiteY9" fmla="*/ 166122 h 166342"/>
                <a:gd name="connsiteX10" fmla="*/ 13656 w 57047"/>
                <a:gd name="connsiteY10" fmla="*/ 164536 h 166342"/>
                <a:gd name="connsiteX11" fmla="*/ 9736 w 57047"/>
                <a:gd name="connsiteY11" fmla="*/ 153391 h 166342"/>
                <a:gd name="connsiteX12" fmla="*/ 8810 w 57047"/>
                <a:gd name="connsiteY12" fmla="*/ 150395 h 166342"/>
                <a:gd name="connsiteX13" fmla="*/ 6960 w 57047"/>
                <a:gd name="connsiteY13" fmla="*/ 142906 h 166342"/>
                <a:gd name="connsiteX14" fmla="*/ 5507 w 57047"/>
                <a:gd name="connsiteY14" fmla="*/ 131541 h 166342"/>
                <a:gd name="connsiteX15" fmla="*/ 5374 w 57047"/>
                <a:gd name="connsiteY15" fmla="*/ 119558 h 166342"/>
                <a:gd name="connsiteX16" fmla="*/ 6476 w 57047"/>
                <a:gd name="connsiteY16" fmla="*/ 108325 h 166342"/>
                <a:gd name="connsiteX17" fmla="*/ 8458 w 57047"/>
                <a:gd name="connsiteY17" fmla="*/ 97885 h 166342"/>
                <a:gd name="connsiteX18" fmla="*/ 10529 w 57047"/>
                <a:gd name="connsiteY18" fmla="*/ 86475 h 166342"/>
                <a:gd name="connsiteX19" fmla="*/ 10749 w 57047"/>
                <a:gd name="connsiteY19" fmla="*/ 74361 h 166342"/>
                <a:gd name="connsiteX20" fmla="*/ 8899 w 57047"/>
                <a:gd name="connsiteY20" fmla="*/ 62510 h 166342"/>
                <a:gd name="connsiteX21" fmla="*/ 7357 w 57047"/>
                <a:gd name="connsiteY21" fmla="*/ 52951 h 166342"/>
                <a:gd name="connsiteX22" fmla="*/ 5198 w 57047"/>
                <a:gd name="connsiteY22" fmla="*/ 41189 h 166342"/>
                <a:gd name="connsiteX23" fmla="*/ 3480 w 57047"/>
                <a:gd name="connsiteY23" fmla="*/ 30572 h 166342"/>
                <a:gd name="connsiteX24" fmla="*/ 1938 w 57047"/>
                <a:gd name="connsiteY24" fmla="*/ 18943 h 166342"/>
                <a:gd name="connsiteX25" fmla="*/ 837 w 57047"/>
                <a:gd name="connsiteY25" fmla="*/ 8502 h 166342"/>
                <a:gd name="connsiteX26" fmla="*/ 0 w 57047"/>
                <a:gd name="connsiteY26" fmla="*/ 0 h 166342"/>
                <a:gd name="connsiteX27" fmla="*/ 8370 w 57047"/>
                <a:gd name="connsiteY27" fmla="*/ 4758 h 166342"/>
                <a:gd name="connsiteX28" fmla="*/ 34317 w 57047"/>
                <a:gd name="connsiteY28" fmla="*/ 10793 h 166342"/>
                <a:gd name="connsiteX29" fmla="*/ 42863 w 57047"/>
                <a:gd name="connsiteY29" fmla="*/ 11057 h 166342"/>
                <a:gd name="connsiteX30" fmla="*/ 57048 w 57047"/>
                <a:gd name="connsiteY30" fmla="*/ 10440 h 166342"/>
                <a:gd name="connsiteX31" fmla="*/ 55109 w 57047"/>
                <a:gd name="connsiteY31" fmla="*/ 28414 h 166342"/>
                <a:gd name="connsiteX32" fmla="*/ 43700 w 57047"/>
                <a:gd name="connsiteY32" fmla="*/ 80924 h 166342"/>
                <a:gd name="connsiteX33" fmla="*/ 42378 w 57047"/>
                <a:gd name="connsiteY33" fmla="*/ 86299 h 166342"/>
                <a:gd name="connsiteX34" fmla="*/ 36563 w 57047"/>
                <a:gd name="connsiteY34" fmla="*/ 105373 h 166342"/>
                <a:gd name="connsiteX35" fmla="*/ 38766 w 57047"/>
                <a:gd name="connsiteY35" fmla="*/ 160175 h 1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047" h="166342">
                  <a:moveTo>
                    <a:pt x="38766" y="160175"/>
                  </a:moveTo>
                  <a:lnTo>
                    <a:pt x="38986" y="164404"/>
                  </a:lnTo>
                  <a:cubicBezTo>
                    <a:pt x="38281" y="164756"/>
                    <a:pt x="37533" y="165109"/>
                    <a:pt x="36696" y="165373"/>
                  </a:cubicBezTo>
                  <a:cubicBezTo>
                    <a:pt x="35638" y="165769"/>
                    <a:pt x="34625" y="166034"/>
                    <a:pt x="33656" y="166122"/>
                  </a:cubicBezTo>
                  <a:cubicBezTo>
                    <a:pt x="33304" y="166122"/>
                    <a:pt x="32907" y="166166"/>
                    <a:pt x="32467" y="166210"/>
                  </a:cubicBezTo>
                  <a:cubicBezTo>
                    <a:pt x="31894" y="166254"/>
                    <a:pt x="31189" y="166298"/>
                    <a:pt x="30484" y="166342"/>
                  </a:cubicBezTo>
                  <a:cubicBezTo>
                    <a:pt x="29427" y="166342"/>
                    <a:pt x="28105" y="166342"/>
                    <a:pt x="26475" y="166342"/>
                  </a:cubicBezTo>
                  <a:cubicBezTo>
                    <a:pt x="24890" y="166342"/>
                    <a:pt x="23480" y="166298"/>
                    <a:pt x="22246" y="166254"/>
                  </a:cubicBezTo>
                  <a:lnTo>
                    <a:pt x="19824" y="166254"/>
                  </a:lnTo>
                  <a:lnTo>
                    <a:pt x="14361" y="166122"/>
                  </a:lnTo>
                  <a:cubicBezTo>
                    <a:pt x="14141" y="165549"/>
                    <a:pt x="13876" y="165020"/>
                    <a:pt x="13656" y="164536"/>
                  </a:cubicBezTo>
                  <a:cubicBezTo>
                    <a:pt x="12114" y="160924"/>
                    <a:pt x="10837" y="157223"/>
                    <a:pt x="9736" y="153391"/>
                  </a:cubicBezTo>
                  <a:cubicBezTo>
                    <a:pt x="9427" y="152421"/>
                    <a:pt x="9119" y="151408"/>
                    <a:pt x="8810" y="150395"/>
                  </a:cubicBezTo>
                  <a:cubicBezTo>
                    <a:pt x="8062" y="147928"/>
                    <a:pt x="7445" y="145461"/>
                    <a:pt x="6960" y="142906"/>
                  </a:cubicBezTo>
                  <a:cubicBezTo>
                    <a:pt x="6123" y="139162"/>
                    <a:pt x="5639" y="135417"/>
                    <a:pt x="5507" y="131541"/>
                  </a:cubicBezTo>
                  <a:cubicBezTo>
                    <a:pt x="5286" y="127488"/>
                    <a:pt x="5242" y="123479"/>
                    <a:pt x="5374" y="119558"/>
                  </a:cubicBezTo>
                  <a:cubicBezTo>
                    <a:pt x="5507" y="115726"/>
                    <a:pt x="5859" y="111981"/>
                    <a:pt x="6476" y="108325"/>
                  </a:cubicBezTo>
                  <a:cubicBezTo>
                    <a:pt x="7181" y="104713"/>
                    <a:pt x="7841" y="101233"/>
                    <a:pt x="8458" y="97885"/>
                  </a:cubicBezTo>
                  <a:cubicBezTo>
                    <a:pt x="9207" y="94052"/>
                    <a:pt x="9868" y="90263"/>
                    <a:pt x="10529" y="86475"/>
                  </a:cubicBezTo>
                  <a:cubicBezTo>
                    <a:pt x="11321" y="82422"/>
                    <a:pt x="11410" y="78369"/>
                    <a:pt x="10749" y="74361"/>
                  </a:cubicBezTo>
                  <a:cubicBezTo>
                    <a:pt x="10132" y="70396"/>
                    <a:pt x="9515" y="66431"/>
                    <a:pt x="8899" y="62510"/>
                  </a:cubicBezTo>
                  <a:cubicBezTo>
                    <a:pt x="8370" y="59339"/>
                    <a:pt x="7885" y="56123"/>
                    <a:pt x="7357" y="52951"/>
                  </a:cubicBezTo>
                  <a:cubicBezTo>
                    <a:pt x="6696" y="48986"/>
                    <a:pt x="5991" y="45066"/>
                    <a:pt x="5198" y="41189"/>
                  </a:cubicBezTo>
                  <a:cubicBezTo>
                    <a:pt x="4537" y="37577"/>
                    <a:pt x="3965" y="34053"/>
                    <a:pt x="3480" y="30572"/>
                  </a:cubicBezTo>
                  <a:cubicBezTo>
                    <a:pt x="2952" y="26784"/>
                    <a:pt x="2467" y="22907"/>
                    <a:pt x="1938" y="18943"/>
                  </a:cubicBezTo>
                  <a:cubicBezTo>
                    <a:pt x="1630" y="15462"/>
                    <a:pt x="1233" y="11982"/>
                    <a:pt x="837" y="8502"/>
                  </a:cubicBezTo>
                  <a:cubicBezTo>
                    <a:pt x="485" y="5727"/>
                    <a:pt x="176" y="2863"/>
                    <a:pt x="0" y="0"/>
                  </a:cubicBezTo>
                  <a:cubicBezTo>
                    <a:pt x="1938" y="1586"/>
                    <a:pt x="4714" y="3172"/>
                    <a:pt x="8370" y="4758"/>
                  </a:cubicBezTo>
                  <a:cubicBezTo>
                    <a:pt x="15815" y="8018"/>
                    <a:pt x="24449" y="10044"/>
                    <a:pt x="34317" y="10793"/>
                  </a:cubicBezTo>
                  <a:cubicBezTo>
                    <a:pt x="37048" y="10969"/>
                    <a:pt x="39867" y="11057"/>
                    <a:pt x="42863" y="11057"/>
                  </a:cubicBezTo>
                  <a:cubicBezTo>
                    <a:pt x="48105" y="11057"/>
                    <a:pt x="52863" y="10837"/>
                    <a:pt x="57048" y="10440"/>
                  </a:cubicBezTo>
                  <a:cubicBezTo>
                    <a:pt x="56607" y="16432"/>
                    <a:pt x="55946" y="22423"/>
                    <a:pt x="55109" y="28414"/>
                  </a:cubicBezTo>
                  <a:cubicBezTo>
                    <a:pt x="52643" y="46211"/>
                    <a:pt x="48854" y="63744"/>
                    <a:pt x="43700" y="80924"/>
                  </a:cubicBezTo>
                  <a:cubicBezTo>
                    <a:pt x="43392" y="82686"/>
                    <a:pt x="42951" y="84449"/>
                    <a:pt x="42378" y="86299"/>
                  </a:cubicBezTo>
                  <a:cubicBezTo>
                    <a:pt x="41233" y="90528"/>
                    <a:pt x="39295" y="96915"/>
                    <a:pt x="36563" y="105373"/>
                  </a:cubicBezTo>
                  <a:cubicBezTo>
                    <a:pt x="35286" y="122818"/>
                    <a:pt x="36035" y="141012"/>
                    <a:pt x="38766" y="160175"/>
                  </a:cubicBezTo>
                  <a:close/>
                </a:path>
              </a:pathLst>
            </a:custGeom>
            <a:solidFill>
              <a:srgbClr val="1FBCB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B2E07F-C987-439C-8B05-1450709CF45A}"/>
                </a:ext>
              </a:extLst>
            </p:cNvPr>
            <p:cNvSpPr/>
            <p:nvPr/>
          </p:nvSpPr>
          <p:spPr>
            <a:xfrm flipH="1">
              <a:off x="6958469" y="788503"/>
              <a:ext cx="80912" cy="121038"/>
            </a:xfrm>
            <a:custGeom>
              <a:avLst/>
              <a:gdLst>
                <a:gd name="connsiteX0" fmla="*/ 74834 w 80912"/>
                <a:gd name="connsiteY0" fmla="*/ 58065 h 121038"/>
                <a:gd name="connsiteX1" fmla="*/ 70164 w 80912"/>
                <a:gd name="connsiteY1" fmla="*/ 58726 h 121038"/>
                <a:gd name="connsiteX2" fmla="*/ 71089 w 80912"/>
                <a:gd name="connsiteY2" fmla="*/ 60841 h 121038"/>
                <a:gd name="connsiteX3" fmla="*/ 71926 w 80912"/>
                <a:gd name="connsiteY3" fmla="*/ 65510 h 121038"/>
                <a:gd name="connsiteX4" fmla="*/ 72058 w 80912"/>
                <a:gd name="connsiteY4" fmla="*/ 66479 h 121038"/>
                <a:gd name="connsiteX5" fmla="*/ 72279 w 80912"/>
                <a:gd name="connsiteY5" fmla="*/ 67184 h 121038"/>
                <a:gd name="connsiteX6" fmla="*/ 72279 w 80912"/>
                <a:gd name="connsiteY6" fmla="*/ 67361 h 121038"/>
                <a:gd name="connsiteX7" fmla="*/ 72455 w 80912"/>
                <a:gd name="connsiteY7" fmla="*/ 70224 h 121038"/>
                <a:gd name="connsiteX8" fmla="*/ 72411 w 80912"/>
                <a:gd name="connsiteY8" fmla="*/ 70753 h 121038"/>
                <a:gd name="connsiteX9" fmla="*/ 66508 w 80912"/>
                <a:gd name="connsiteY9" fmla="*/ 82206 h 121038"/>
                <a:gd name="connsiteX10" fmla="*/ 66464 w 80912"/>
                <a:gd name="connsiteY10" fmla="*/ 82250 h 121038"/>
                <a:gd name="connsiteX11" fmla="*/ 63160 w 80912"/>
                <a:gd name="connsiteY11" fmla="*/ 84937 h 121038"/>
                <a:gd name="connsiteX12" fmla="*/ 59459 w 80912"/>
                <a:gd name="connsiteY12" fmla="*/ 87757 h 121038"/>
                <a:gd name="connsiteX13" fmla="*/ 57213 w 80912"/>
                <a:gd name="connsiteY13" fmla="*/ 89695 h 121038"/>
                <a:gd name="connsiteX14" fmla="*/ 49063 w 80912"/>
                <a:gd name="connsiteY14" fmla="*/ 107184 h 121038"/>
                <a:gd name="connsiteX15" fmla="*/ 48755 w 80912"/>
                <a:gd name="connsiteY15" fmla="*/ 109166 h 121038"/>
                <a:gd name="connsiteX16" fmla="*/ 47301 w 80912"/>
                <a:gd name="connsiteY16" fmla="*/ 118417 h 121038"/>
                <a:gd name="connsiteX17" fmla="*/ 45451 w 80912"/>
                <a:gd name="connsiteY17" fmla="*/ 118902 h 121038"/>
                <a:gd name="connsiteX18" fmla="*/ 37565 w 80912"/>
                <a:gd name="connsiteY18" fmla="*/ 120708 h 121038"/>
                <a:gd name="connsiteX19" fmla="*/ 16508 w 80912"/>
                <a:gd name="connsiteY19" fmla="*/ 118417 h 121038"/>
                <a:gd name="connsiteX20" fmla="*/ 4658 w 80912"/>
                <a:gd name="connsiteY20" fmla="*/ 109563 h 121038"/>
                <a:gd name="connsiteX21" fmla="*/ 4438 w 80912"/>
                <a:gd name="connsiteY21" fmla="*/ 109254 h 121038"/>
                <a:gd name="connsiteX22" fmla="*/ 3116 w 80912"/>
                <a:gd name="connsiteY22" fmla="*/ 106920 h 121038"/>
                <a:gd name="connsiteX23" fmla="*/ 826 w 80912"/>
                <a:gd name="connsiteY23" fmla="*/ 86700 h 121038"/>
                <a:gd name="connsiteX24" fmla="*/ 12059 w 80912"/>
                <a:gd name="connsiteY24" fmla="*/ 96259 h 121038"/>
                <a:gd name="connsiteX25" fmla="*/ 21618 w 80912"/>
                <a:gd name="connsiteY25" fmla="*/ 98329 h 121038"/>
                <a:gd name="connsiteX26" fmla="*/ 40032 w 80912"/>
                <a:gd name="connsiteY26" fmla="*/ 90752 h 121038"/>
                <a:gd name="connsiteX27" fmla="*/ 44878 w 80912"/>
                <a:gd name="connsiteY27" fmla="*/ 84497 h 121038"/>
                <a:gd name="connsiteX28" fmla="*/ 46200 w 80912"/>
                <a:gd name="connsiteY28" fmla="*/ 64013 h 121038"/>
                <a:gd name="connsiteX29" fmla="*/ 44261 w 80912"/>
                <a:gd name="connsiteY29" fmla="*/ 59035 h 121038"/>
                <a:gd name="connsiteX30" fmla="*/ 35671 w 80912"/>
                <a:gd name="connsiteY30" fmla="*/ 45290 h 121038"/>
                <a:gd name="connsiteX31" fmla="*/ 30693 w 80912"/>
                <a:gd name="connsiteY31" fmla="*/ 34982 h 121038"/>
                <a:gd name="connsiteX32" fmla="*/ 31618 w 80912"/>
                <a:gd name="connsiteY32" fmla="*/ 16083 h 121038"/>
                <a:gd name="connsiteX33" fmla="*/ 31618 w 80912"/>
                <a:gd name="connsiteY33" fmla="*/ 15951 h 121038"/>
                <a:gd name="connsiteX34" fmla="*/ 31750 w 80912"/>
                <a:gd name="connsiteY34" fmla="*/ 15775 h 121038"/>
                <a:gd name="connsiteX35" fmla="*/ 32235 w 80912"/>
                <a:gd name="connsiteY35" fmla="*/ 13220 h 121038"/>
                <a:gd name="connsiteX36" fmla="*/ 33821 w 80912"/>
                <a:gd name="connsiteY36" fmla="*/ 7449 h 121038"/>
                <a:gd name="connsiteX37" fmla="*/ 40473 w 80912"/>
                <a:gd name="connsiteY37" fmla="*/ 1150 h 121038"/>
                <a:gd name="connsiteX38" fmla="*/ 56155 w 80912"/>
                <a:gd name="connsiteY38" fmla="*/ 3793 h 121038"/>
                <a:gd name="connsiteX39" fmla="*/ 58270 w 80912"/>
                <a:gd name="connsiteY39" fmla="*/ 6128 h 121038"/>
                <a:gd name="connsiteX40" fmla="*/ 56948 w 80912"/>
                <a:gd name="connsiteY40" fmla="*/ 6039 h 121038"/>
                <a:gd name="connsiteX41" fmla="*/ 49592 w 80912"/>
                <a:gd name="connsiteY41" fmla="*/ 9123 h 121038"/>
                <a:gd name="connsiteX42" fmla="*/ 46552 w 80912"/>
                <a:gd name="connsiteY42" fmla="*/ 16524 h 121038"/>
                <a:gd name="connsiteX43" fmla="*/ 49592 w 80912"/>
                <a:gd name="connsiteY43" fmla="*/ 23925 h 121038"/>
                <a:gd name="connsiteX44" fmla="*/ 52763 w 80912"/>
                <a:gd name="connsiteY44" fmla="*/ 26127 h 121038"/>
                <a:gd name="connsiteX45" fmla="*/ 52807 w 80912"/>
                <a:gd name="connsiteY45" fmla="*/ 25687 h 121038"/>
                <a:gd name="connsiteX46" fmla="*/ 56288 w 80912"/>
                <a:gd name="connsiteY46" fmla="*/ 17317 h 121038"/>
                <a:gd name="connsiteX47" fmla="*/ 56948 w 80912"/>
                <a:gd name="connsiteY47" fmla="*/ 16480 h 121038"/>
                <a:gd name="connsiteX48" fmla="*/ 64834 w 80912"/>
                <a:gd name="connsiteY48" fmla="*/ 22603 h 121038"/>
                <a:gd name="connsiteX49" fmla="*/ 65230 w 80912"/>
                <a:gd name="connsiteY49" fmla="*/ 22912 h 121038"/>
                <a:gd name="connsiteX50" fmla="*/ 80913 w 80912"/>
                <a:gd name="connsiteY50" fmla="*/ 34321 h 121038"/>
                <a:gd name="connsiteX51" fmla="*/ 78049 w 80912"/>
                <a:gd name="connsiteY51" fmla="*/ 45466 h 121038"/>
                <a:gd name="connsiteX52" fmla="*/ 77873 w 80912"/>
                <a:gd name="connsiteY52" fmla="*/ 45995 h 121038"/>
                <a:gd name="connsiteX53" fmla="*/ 74834 w 80912"/>
                <a:gd name="connsiteY53" fmla="*/ 58065 h 12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0912" h="121038">
                  <a:moveTo>
                    <a:pt x="74834" y="58065"/>
                  </a:moveTo>
                  <a:cubicBezTo>
                    <a:pt x="73292" y="58858"/>
                    <a:pt x="71750" y="59079"/>
                    <a:pt x="70164" y="58726"/>
                  </a:cubicBezTo>
                  <a:cubicBezTo>
                    <a:pt x="70737" y="59739"/>
                    <a:pt x="71045" y="60444"/>
                    <a:pt x="71089" y="60841"/>
                  </a:cubicBezTo>
                  <a:cubicBezTo>
                    <a:pt x="71265" y="61898"/>
                    <a:pt x="71574" y="63484"/>
                    <a:pt x="71926" y="65510"/>
                  </a:cubicBezTo>
                  <a:lnTo>
                    <a:pt x="72058" y="66479"/>
                  </a:lnTo>
                  <a:cubicBezTo>
                    <a:pt x="72146" y="66656"/>
                    <a:pt x="72235" y="66920"/>
                    <a:pt x="72279" y="67184"/>
                  </a:cubicBezTo>
                  <a:cubicBezTo>
                    <a:pt x="72279" y="67228"/>
                    <a:pt x="72279" y="67272"/>
                    <a:pt x="72279" y="67361"/>
                  </a:cubicBezTo>
                  <a:cubicBezTo>
                    <a:pt x="72411" y="68374"/>
                    <a:pt x="72455" y="69343"/>
                    <a:pt x="72455" y="70224"/>
                  </a:cubicBezTo>
                  <a:cubicBezTo>
                    <a:pt x="72411" y="70356"/>
                    <a:pt x="72411" y="70576"/>
                    <a:pt x="72411" y="70753"/>
                  </a:cubicBezTo>
                  <a:cubicBezTo>
                    <a:pt x="71794" y="75775"/>
                    <a:pt x="69856" y="79607"/>
                    <a:pt x="66508" y="82206"/>
                  </a:cubicBezTo>
                  <a:cubicBezTo>
                    <a:pt x="66508" y="82250"/>
                    <a:pt x="66508" y="82250"/>
                    <a:pt x="66464" y="82250"/>
                  </a:cubicBezTo>
                  <a:lnTo>
                    <a:pt x="63160" y="84937"/>
                  </a:lnTo>
                  <a:cubicBezTo>
                    <a:pt x="61618" y="86083"/>
                    <a:pt x="60429" y="87052"/>
                    <a:pt x="59459" y="87757"/>
                  </a:cubicBezTo>
                  <a:lnTo>
                    <a:pt x="57213" y="89695"/>
                  </a:lnTo>
                  <a:cubicBezTo>
                    <a:pt x="51354" y="95158"/>
                    <a:pt x="48667" y="101017"/>
                    <a:pt x="49063" y="107184"/>
                  </a:cubicBezTo>
                  <a:cubicBezTo>
                    <a:pt x="48975" y="107845"/>
                    <a:pt x="48843" y="108506"/>
                    <a:pt x="48755" y="109166"/>
                  </a:cubicBezTo>
                  <a:cubicBezTo>
                    <a:pt x="48226" y="112250"/>
                    <a:pt x="47741" y="115334"/>
                    <a:pt x="47301" y="118417"/>
                  </a:cubicBezTo>
                  <a:cubicBezTo>
                    <a:pt x="46684" y="118594"/>
                    <a:pt x="46067" y="118770"/>
                    <a:pt x="45451" y="118902"/>
                  </a:cubicBezTo>
                  <a:cubicBezTo>
                    <a:pt x="42720" y="119739"/>
                    <a:pt x="40120" y="120312"/>
                    <a:pt x="37565" y="120708"/>
                  </a:cubicBezTo>
                  <a:cubicBezTo>
                    <a:pt x="30605" y="121545"/>
                    <a:pt x="23557" y="120796"/>
                    <a:pt x="16508" y="118417"/>
                  </a:cubicBezTo>
                  <a:cubicBezTo>
                    <a:pt x="11795" y="116920"/>
                    <a:pt x="7830" y="113968"/>
                    <a:pt x="4658" y="109563"/>
                  </a:cubicBezTo>
                  <a:cubicBezTo>
                    <a:pt x="4614" y="109475"/>
                    <a:pt x="4570" y="109342"/>
                    <a:pt x="4438" y="109254"/>
                  </a:cubicBezTo>
                  <a:cubicBezTo>
                    <a:pt x="3953" y="108506"/>
                    <a:pt x="3513" y="107757"/>
                    <a:pt x="3116" y="106920"/>
                  </a:cubicBezTo>
                  <a:cubicBezTo>
                    <a:pt x="-11" y="100488"/>
                    <a:pt x="-804" y="93748"/>
                    <a:pt x="826" y="86700"/>
                  </a:cubicBezTo>
                  <a:cubicBezTo>
                    <a:pt x="3865" y="90664"/>
                    <a:pt x="7610" y="93880"/>
                    <a:pt x="12059" y="96259"/>
                  </a:cubicBezTo>
                  <a:cubicBezTo>
                    <a:pt x="15011" y="97933"/>
                    <a:pt x="18226" y="98594"/>
                    <a:pt x="21618" y="98329"/>
                  </a:cubicBezTo>
                  <a:cubicBezTo>
                    <a:pt x="28579" y="97845"/>
                    <a:pt x="34746" y="95290"/>
                    <a:pt x="40032" y="90752"/>
                  </a:cubicBezTo>
                  <a:cubicBezTo>
                    <a:pt x="42147" y="88946"/>
                    <a:pt x="43777" y="86876"/>
                    <a:pt x="44878" y="84497"/>
                  </a:cubicBezTo>
                  <a:cubicBezTo>
                    <a:pt x="47741" y="77757"/>
                    <a:pt x="48182" y="70929"/>
                    <a:pt x="46200" y="64013"/>
                  </a:cubicBezTo>
                  <a:cubicBezTo>
                    <a:pt x="45671" y="62294"/>
                    <a:pt x="45054" y="60620"/>
                    <a:pt x="44261" y="59035"/>
                  </a:cubicBezTo>
                  <a:cubicBezTo>
                    <a:pt x="41794" y="54233"/>
                    <a:pt x="38931" y="49651"/>
                    <a:pt x="35671" y="45290"/>
                  </a:cubicBezTo>
                  <a:cubicBezTo>
                    <a:pt x="33336" y="42207"/>
                    <a:pt x="31662" y="38770"/>
                    <a:pt x="30693" y="34982"/>
                  </a:cubicBezTo>
                  <a:cubicBezTo>
                    <a:pt x="29063" y="28594"/>
                    <a:pt x="29372" y="22295"/>
                    <a:pt x="31618" y="16083"/>
                  </a:cubicBezTo>
                  <a:lnTo>
                    <a:pt x="31618" y="15951"/>
                  </a:lnTo>
                  <a:lnTo>
                    <a:pt x="31750" y="15775"/>
                  </a:lnTo>
                  <a:cubicBezTo>
                    <a:pt x="31971" y="14894"/>
                    <a:pt x="32147" y="14057"/>
                    <a:pt x="32235" y="13220"/>
                  </a:cubicBezTo>
                  <a:cubicBezTo>
                    <a:pt x="32455" y="11282"/>
                    <a:pt x="32984" y="9343"/>
                    <a:pt x="33821" y="7449"/>
                  </a:cubicBezTo>
                  <a:cubicBezTo>
                    <a:pt x="35098" y="4454"/>
                    <a:pt x="37345" y="2339"/>
                    <a:pt x="40473" y="1150"/>
                  </a:cubicBezTo>
                  <a:cubicBezTo>
                    <a:pt x="46112" y="-1009"/>
                    <a:pt x="51310" y="-128"/>
                    <a:pt x="56155" y="3793"/>
                  </a:cubicBezTo>
                  <a:cubicBezTo>
                    <a:pt x="56860" y="4454"/>
                    <a:pt x="57565" y="5247"/>
                    <a:pt x="58270" y="6128"/>
                  </a:cubicBezTo>
                  <a:cubicBezTo>
                    <a:pt x="57829" y="6084"/>
                    <a:pt x="57389" y="6039"/>
                    <a:pt x="56948" y="6039"/>
                  </a:cubicBezTo>
                  <a:cubicBezTo>
                    <a:pt x="54085" y="6039"/>
                    <a:pt x="51618" y="7053"/>
                    <a:pt x="49592" y="9123"/>
                  </a:cubicBezTo>
                  <a:cubicBezTo>
                    <a:pt x="47565" y="11194"/>
                    <a:pt x="46552" y="13617"/>
                    <a:pt x="46552" y="16524"/>
                  </a:cubicBezTo>
                  <a:cubicBezTo>
                    <a:pt x="46552" y="19387"/>
                    <a:pt x="47565" y="21854"/>
                    <a:pt x="49592" y="23925"/>
                  </a:cubicBezTo>
                  <a:cubicBezTo>
                    <a:pt x="50561" y="24894"/>
                    <a:pt x="51618" y="25643"/>
                    <a:pt x="52763" y="26127"/>
                  </a:cubicBezTo>
                  <a:cubicBezTo>
                    <a:pt x="52763" y="25995"/>
                    <a:pt x="52807" y="25819"/>
                    <a:pt x="52807" y="25687"/>
                  </a:cubicBezTo>
                  <a:cubicBezTo>
                    <a:pt x="53380" y="22603"/>
                    <a:pt x="54526" y="19784"/>
                    <a:pt x="56288" y="17317"/>
                  </a:cubicBezTo>
                  <a:cubicBezTo>
                    <a:pt x="56464" y="17053"/>
                    <a:pt x="56684" y="16788"/>
                    <a:pt x="56948" y="16480"/>
                  </a:cubicBezTo>
                  <a:cubicBezTo>
                    <a:pt x="59371" y="17934"/>
                    <a:pt x="62014" y="20004"/>
                    <a:pt x="64834" y="22603"/>
                  </a:cubicBezTo>
                  <a:cubicBezTo>
                    <a:pt x="64922" y="22691"/>
                    <a:pt x="65054" y="22779"/>
                    <a:pt x="65230" y="22912"/>
                  </a:cubicBezTo>
                  <a:cubicBezTo>
                    <a:pt x="66772" y="24145"/>
                    <a:pt x="72014" y="27934"/>
                    <a:pt x="80913" y="34321"/>
                  </a:cubicBezTo>
                  <a:cubicBezTo>
                    <a:pt x="80164" y="38110"/>
                    <a:pt x="79239" y="41810"/>
                    <a:pt x="78049" y="45466"/>
                  </a:cubicBezTo>
                  <a:cubicBezTo>
                    <a:pt x="78005" y="45643"/>
                    <a:pt x="77917" y="45819"/>
                    <a:pt x="77873" y="45995"/>
                  </a:cubicBezTo>
                  <a:cubicBezTo>
                    <a:pt x="76508" y="50004"/>
                    <a:pt x="75494" y="53969"/>
                    <a:pt x="74834" y="58065"/>
                  </a:cubicBez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EECA4B-DD6B-48BE-8762-A7F6C4E44947}"/>
                </a:ext>
              </a:extLst>
            </p:cNvPr>
            <p:cNvSpPr/>
            <p:nvPr/>
          </p:nvSpPr>
          <p:spPr>
            <a:xfrm flipH="1">
              <a:off x="6925758" y="791679"/>
              <a:ext cx="49274" cy="37752"/>
            </a:xfrm>
            <a:custGeom>
              <a:avLst/>
              <a:gdLst>
                <a:gd name="connsiteX0" fmla="*/ 12951 w 49274"/>
                <a:gd name="connsiteY0" fmla="*/ 0 h 37752"/>
                <a:gd name="connsiteX1" fmla="*/ 16740 w 49274"/>
                <a:gd name="connsiteY1" fmla="*/ 2115 h 37752"/>
                <a:gd name="connsiteX2" fmla="*/ 41938 w 49274"/>
                <a:gd name="connsiteY2" fmla="*/ 17577 h 37752"/>
                <a:gd name="connsiteX3" fmla="*/ 49118 w 49274"/>
                <a:gd name="connsiteY3" fmla="*/ 24581 h 37752"/>
                <a:gd name="connsiteX4" fmla="*/ 49162 w 49274"/>
                <a:gd name="connsiteY4" fmla="*/ 29647 h 37752"/>
                <a:gd name="connsiteX5" fmla="*/ 46123 w 49274"/>
                <a:gd name="connsiteY5" fmla="*/ 37753 h 37752"/>
                <a:gd name="connsiteX6" fmla="*/ 44449 w 49274"/>
                <a:gd name="connsiteY6" fmla="*/ 28766 h 37752"/>
                <a:gd name="connsiteX7" fmla="*/ 36123 w 49274"/>
                <a:gd name="connsiteY7" fmla="*/ 23656 h 37752"/>
                <a:gd name="connsiteX8" fmla="*/ 27092 w 49274"/>
                <a:gd name="connsiteY8" fmla="*/ 20793 h 37752"/>
                <a:gd name="connsiteX9" fmla="*/ 21586 w 49274"/>
                <a:gd name="connsiteY9" fmla="*/ 18810 h 37752"/>
                <a:gd name="connsiteX10" fmla="*/ 20132 w 49274"/>
                <a:gd name="connsiteY10" fmla="*/ 18106 h 37752"/>
                <a:gd name="connsiteX11" fmla="*/ 3656 w 49274"/>
                <a:gd name="connsiteY11" fmla="*/ 9471 h 37752"/>
                <a:gd name="connsiteX12" fmla="*/ 1101 w 49274"/>
                <a:gd name="connsiteY12" fmla="*/ 7577 h 37752"/>
                <a:gd name="connsiteX13" fmla="*/ 0 w 49274"/>
                <a:gd name="connsiteY13" fmla="*/ 6564 h 37752"/>
                <a:gd name="connsiteX14" fmla="*/ 176 w 49274"/>
                <a:gd name="connsiteY14" fmla="*/ 6432 h 37752"/>
                <a:gd name="connsiteX15" fmla="*/ 529 w 49274"/>
                <a:gd name="connsiteY15" fmla="*/ 6211 h 37752"/>
                <a:gd name="connsiteX16" fmla="*/ 3216 w 49274"/>
                <a:gd name="connsiteY16" fmla="*/ 4537 h 37752"/>
                <a:gd name="connsiteX17" fmla="*/ 5066 w 49274"/>
                <a:gd name="connsiteY17" fmla="*/ 3568 h 37752"/>
                <a:gd name="connsiteX18" fmla="*/ 5727 w 49274"/>
                <a:gd name="connsiteY18" fmla="*/ 3172 h 37752"/>
                <a:gd name="connsiteX19" fmla="*/ 6564 w 49274"/>
                <a:gd name="connsiteY19" fmla="*/ 2731 h 37752"/>
                <a:gd name="connsiteX20" fmla="*/ 7621 w 49274"/>
                <a:gd name="connsiteY20" fmla="*/ 2247 h 37752"/>
                <a:gd name="connsiteX21" fmla="*/ 8722 w 49274"/>
                <a:gd name="connsiteY21" fmla="*/ 1718 h 37752"/>
                <a:gd name="connsiteX22" fmla="*/ 11806 w 49274"/>
                <a:gd name="connsiteY22" fmla="*/ 485 h 37752"/>
                <a:gd name="connsiteX23" fmla="*/ 12202 w 49274"/>
                <a:gd name="connsiteY23" fmla="*/ 308 h 37752"/>
                <a:gd name="connsiteX24" fmla="*/ 12599 w 49274"/>
                <a:gd name="connsiteY24" fmla="*/ 132 h 37752"/>
                <a:gd name="connsiteX25" fmla="*/ 12951 w 49274"/>
                <a:gd name="connsiteY25" fmla="*/ 0 h 37752"/>
                <a:gd name="connsiteX26" fmla="*/ 12951 w 49274"/>
                <a:gd name="connsiteY26" fmla="*/ 0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74" h="37752">
                  <a:moveTo>
                    <a:pt x="12951" y="0"/>
                  </a:moveTo>
                  <a:cubicBezTo>
                    <a:pt x="14141" y="617"/>
                    <a:pt x="15418" y="1322"/>
                    <a:pt x="16740" y="2115"/>
                  </a:cubicBezTo>
                  <a:cubicBezTo>
                    <a:pt x="23832" y="6123"/>
                    <a:pt x="32246" y="11277"/>
                    <a:pt x="41938" y="17577"/>
                  </a:cubicBezTo>
                  <a:cubicBezTo>
                    <a:pt x="44801" y="19691"/>
                    <a:pt x="47180" y="22026"/>
                    <a:pt x="49118" y="24581"/>
                  </a:cubicBezTo>
                  <a:cubicBezTo>
                    <a:pt x="49295" y="26255"/>
                    <a:pt x="49339" y="27929"/>
                    <a:pt x="49162" y="29647"/>
                  </a:cubicBezTo>
                  <a:cubicBezTo>
                    <a:pt x="48942" y="32687"/>
                    <a:pt x="47929" y="35418"/>
                    <a:pt x="46123" y="37753"/>
                  </a:cubicBezTo>
                  <a:cubicBezTo>
                    <a:pt x="46784" y="34537"/>
                    <a:pt x="46211" y="31542"/>
                    <a:pt x="44449" y="28766"/>
                  </a:cubicBezTo>
                  <a:cubicBezTo>
                    <a:pt x="42599" y="25771"/>
                    <a:pt x="39823" y="24053"/>
                    <a:pt x="36123" y="23656"/>
                  </a:cubicBezTo>
                  <a:cubicBezTo>
                    <a:pt x="32995" y="23083"/>
                    <a:pt x="29956" y="22158"/>
                    <a:pt x="27092" y="20793"/>
                  </a:cubicBezTo>
                  <a:cubicBezTo>
                    <a:pt x="25286" y="19956"/>
                    <a:pt x="23480" y="19295"/>
                    <a:pt x="21586" y="18810"/>
                  </a:cubicBezTo>
                  <a:cubicBezTo>
                    <a:pt x="21057" y="18590"/>
                    <a:pt x="20572" y="18326"/>
                    <a:pt x="20132" y="18106"/>
                  </a:cubicBezTo>
                  <a:cubicBezTo>
                    <a:pt x="11542" y="13965"/>
                    <a:pt x="6035" y="11101"/>
                    <a:pt x="3656" y="9471"/>
                  </a:cubicBezTo>
                  <a:cubicBezTo>
                    <a:pt x="2731" y="8855"/>
                    <a:pt x="1850" y="8194"/>
                    <a:pt x="1101" y="7577"/>
                  </a:cubicBezTo>
                  <a:cubicBezTo>
                    <a:pt x="705" y="7225"/>
                    <a:pt x="308" y="6916"/>
                    <a:pt x="0" y="6564"/>
                  </a:cubicBezTo>
                  <a:cubicBezTo>
                    <a:pt x="44" y="6520"/>
                    <a:pt x="132" y="6476"/>
                    <a:pt x="176" y="6432"/>
                  </a:cubicBezTo>
                  <a:cubicBezTo>
                    <a:pt x="264" y="6344"/>
                    <a:pt x="396" y="6300"/>
                    <a:pt x="529" y="6211"/>
                  </a:cubicBezTo>
                  <a:lnTo>
                    <a:pt x="3216" y="4537"/>
                  </a:lnTo>
                  <a:cubicBezTo>
                    <a:pt x="3833" y="4185"/>
                    <a:pt x="4449" y="3833"/>
                    <a:pt x="5066" y="3568"/>
                  </a:cubicBezTo>
                  <a:cubicBezTo>
                    <a:pt x="5286" y="3436"/>
                    <a:pt x="5507" y="3304"/>
                    <a:pt x="5727" y="3172"/>
                  </a:cubicBezTo>
                  <a:cubicBezTo>
                    <a:pt x="5991" y="3040"/>
                    <a:pt x="6299" y="2907"/>
                    <a:pt x="6564" y="2731"/>
                  </a:cubicBezTo>
                  <a:cubicBezTo>
                    <a:pt x="6872" y="2555"/>
                    <a:pt x="7225" y="2379"/>
                    <a:pt x="7621" y="2247"/>
                  </a:cubicBezTo>
                  <a:cubicBezTo>
                    <a:pt x="7973" y="2070"/>
                    <a:pt x="8370" y="1894"/>
                    <a:pt x="8722" y="1718"/>
                  </a:cubicBezTo>
                  <a:lnTo>
                    <a:pt x="11806" y="485"/>
                  </a:lnTo>
                  <a:cubicBezTo>
                    <a:pt x="11938" y="441"/>
                    <a:pt x="12070" y="352"/>
                    <a:pt x="12202" y="308"/>
                  </a:cubicBezTo>
                  <a:lnTo>
                    <a:pt x="12599" y="132"/>
                  </a:lnTo>
                  <a:cubicBezTo>
                    <a:pt x="12819" y="88"/>
                    <a:pt x="12863" y="44"/>
                    <a:pt x="12951" y="0"/>
                  </a:cubicBezTo>
                  <a:lnTo>
                    <a:pt x="12951" y="0"/>
                  </a:ln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E5E6EE-4754-48AE-9D61-A26BA2373BEA}"/>
                </a:ext>
              </a:extLst>
            </p:cNvPr>
            <p:cNvSpPr/>
            <p:nvPr/>
          </p:nvSpPr>
          <p:spPr>
            <a:xfrm flipH="1">
              <a:off x="6992010" y="804631"/>
              <a:ext cx="46590" cy="82302"/>
            </a:xfrm>
            <a:custGeom>
              <a:avLst/>
              <a:gdLst>
                <a:gd name="connsiteX0" fmla="*/ 30793 w 46590"/>
                <a:gd name="connsiteY0" fmla="*/ 0 h 82302"/>
                <a:gd name="connsiteX1" fmla="*/ 29867 w 46590"/>
                <a:gd name="connsiteY1" fmla="*/ 18899 h 82302"/>
                <a:gd name="connsiteX2" fmla="*/ 34845 w 46590"/>
                <a:gd name="connsiteY2" fmla="*/ 29207 h 82302"/>
                <a:gd name="connsiteX3" fmla="*/ 43436 w 46590"/>
                <a:gd name="connsiteY3" fmla="*/ 42951 h 82302"/>
                <a:gd name="connsiteX4" fmla="*/ 45374 w 46590"/>
                <a:gd name="connsiteY4" fmla="*/ 47929 h 82302"/>
                <a:gd name="connsiteX5" fmla="*/ 44052 w 46590"/>
                <a:gd name="connsiteY5" fmla="*/ 68413 h 82302"/>
                <a:gd name="connsiteX6" fmla="*/ 39207 w 46590"/>
                <a:gd name="connsiteY6" fmla="*/ 74669 h 82302"/>
                <a:gd name="connsiteX7" fmla="*/ 20793 w 46590"/>
                <a:gd name="connsiteY7" fmla="*/ 82246 h 82302"/>
                <a:gd name="connsiteX8" fmla="*/ 11233 w 46590"/>
                <a:gd name="connsiteY8" fmla="*/ 80175 h 82302"/>
                <a:gd name="connsiteX9" fmla="*/ 0 w 46590"/>
                <a:gd name="connsiteY9" fmla="*/ 70616 h 82302"/>
                <a:gd name="connsiteX10" fmla="*/ 3568 w 46590"/>
                <a:gd name="connsiteY10" fmla="*/ 60660 h 82302"/>
                <a:gd name="connsiteX11" fmla="*/ 6872 w 46590"/>
                <a:gd name="connsiteY11" fmla="*/ 54229 h 82302"/>
                <a:gd name="connsiteX12" fmla="*/ 8194 w 46590"/>
                <a:gd name="connsiteY12" fmla="*/ 47444 h 82302"/>
                <a:gd name="connsiteX13" fmla="*/ 4449 w 46590"/>
                <a:gd name="connsiteY13" fmla="*/ 35330 h 82302"/>
                <a:gd name="connsiteX14" fmla="*/ 4890 w 46590"/>
                <a:gd name="connsiteY14" fmla="*/ 21409 h 82302"/>
                <a:gd name="connsiteX15" fmla="*/ 15066 w 46590"/>
                <a:gd name="connsiteY15" fmla="*/ 11894 h 82302"/>
                <a:gd name="connsiteX16" fmla="*/ 24890 w 46590"/>
                <a:gd name="connsiteY16" fmla="*/ 7004 h 82302"/>
                <a:gd name="connsiteX17" fmla="*/ 30793 w 46590"/>
                <a:gd name="connsiteY17" fmla="*/ 0 h 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90" h="82302">
                  <a:moveTo>
                    <a:pt x="30793" y="0"/>
                  </a:moveTo>
                  <a:cubicBezTo>
                    <a:pt x="28590" y="6211"/>
                    <a:pt x="28282" y="12511"/>
                    <a:pt x="29867" y="18899"/>
                  </a:cubicBezTo>
                  <a:cubicBezTo>
                    <a:pt x="30837" y="22687"/>
                    <a:pt x="32511" y="26123"/>
                    <a:pt x="34845" y="29207"/>
                  </a:cubicBezTo>
                  <a:cubicBezTo>
                    <a:pt x="38105" y="33612"/>
                    <a:pt x="40969" y="38193"/>
                    <a:pt x="43436" y="42951"/>
                  </a:cubicBezTo>
                  <a:cubicBezTo>
                    <a:pt x="44229" y="44581"/>
                    <a:pt x="44845" y="46211"/>
                    <a:pt x="45374" y="47929"/>
                  </a:cubicBezTo>
                  <a:cubicBezTo>
                    <a:pt x="47356" y="54845"/>
                    <a:pt x="46916" y="61673"/>
                    <a:pt x="44052" y="68413"/>
                  </a:cubicBezTo>
                  <a:cubicBezTo>
                    <a:pt x="42951" y="70748"/>
                    <a:pt x="41321" y="72863"/>
                    <a:pt x="39207" y="74669"/>
                  </a:cubicBezTo>
                  <a:cubicBezTo>
                    <a:pt x="33920" y="79250"/>
                    <a:pt x="27753" y="81761"/>
                    <a:pt x="20793" y="82246"/>
                  </a:cubicBezTo>
                  <a:cubicBezTo>
                    <a:pt x="17401" y="82510"/>
                    <a:pt x="14185" y="81849"/>
                    <a:pt x="11233" y="80175"/>
                  </a:cubicBezTo>
                  <a:cubicBezTo>
                    <a:pt x="6828" y="77797"/>
                    <a:pt x="3084" y="74581"/>
                    <a:pt x="0" y="70616"/>
                  </a:cubicBezTo>
                  <a:cubicBezTo>
                    <a:pt x="749" y="66872"/>
                    <a:pt x="1938" y="63568"/>
                    <a:pt x="3568" y="60660"/>
                  </a:cubicBezTo>
                  <a:cubicBezTo>
                    <a:pt x="5066" y="58414"/>
                    <a:pt x="6167" y="56255"/>
                    <a:pt x="6872" y="54229"/>
                  </a:cubicBezTo>
                  <a:cubicBezTo>
                    <a:pt x="7841" y="51541"/>
                    <a:pt x="8282" y="49295"/>
                    <a:pt x="8194" y="47444"/>
                  </a:cubicBezTo>
                  <a:cubicBezTo>
                    <a:pt x="7841" y="44097"/>
                    <a:pt x="6564" y="40088"/>
                    <a:pt x="4449" y="35330"/>
                  </a:cubicBezTo>
                  <a:cubicBezTo>
                    <a:pt x="2335" y="30572"/>
                    <a:pt x="2467" y="25903"/>
                    <a:pt x="4890" y="21409"/>
                  </a:cubicBezTo>
                  <a:cubicBezTo>
                    <a:pt x="7269" y="16960"/>
                    <a:pt x="10661" y="13788"/>
                    <a:pt x="15066" y="11894"/>
                  </a:cubicBezTo>
                  <a:cubicBezTo>
                    <a:pt x="19647" y="9824"/>
                    <a:pt x="22907" y="8194"/>
                    <a:pt x="24890" y="7004"/>
                  </a:cubicBezTo>
                  <a:cubicBezTo>
                    <a:pt x="27709" y="5154"/>
                    <a:pt x="29647" y="2819"/>
                    <a:pt x="30793" y="0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E689C2B-7983-4027-80FF-1790ED8D38BF}"/>
                </a:ext>
              </a:extLst>
            </p:cNvPr>
            <p:cNvSpPr/>
            <p:nvPr/>
          </p:nvSpPr>
          <p:spPr>
            <a:xfrm flipH="1">
              <a:off x="6925871" y="790345"/>
              <a:ext cx="36166" cy="25915"/>
            </a:xfrm>
            <a:custGeom>
              <a:avLst/>
              <a:gdLst>
                <a:gd name="connsiteX0" fmla="*/ 36167 w 36166"/>
                <a:gd name="connsiteY0" fmla="*/ 25915 h 25915"/>
                <a:gd name="connsiteX1" fmla="*/ 28986 w 36166"/>
                <a:gd name="connsiteY1" fmla="*/ 18911 h 25915"/>
                <a:gd name="connsiteX2" fmla="*/ 3788 w 36166"/>
                <a:gd name="connsiteY2" fmla="*/ 3448 h 25915"/>
                <a:gd name="connsiteX3" fmla="*/ 0 w 36166"/>
                <a:gd name="connsiteY3" fmla="*/ 1334 h 25915"/>
                <a:gd name="connsiteX4" fmla="*/ 2335 w 36166"/>
                <a:gd name="connsiteY4" fmla="*/ 497 h 25915"/>
                <a:gd name="connsiteX5" fmla="*/ 8502 w 36166"/>
                <a:gd name="connsiteY5" fmla="*/ 144 h 25915"/>
                <a:gd name="connsiteX6" fmla="*/ 18370 w 36166"/>
                <a:gd name="connsiteY6" fmla="*/ 3801 h 25915"/>
                <a:gd name="connsiteX7" fmla="*/ 25198 w 36166"/>
                <a:gd name="connsiteY7" fmla="*/ 8999 h 25915"/>
                <a:gd name="connsiteX8" fmla="*/ 30176 w 36166"/>
                <a:gd name="connsiteY8" fmla="*/ 13272 h 25915"/>
                <a:gd name="connsiteX9" fmla="*/ 35022 w 36166"/>
                <a:gd name="connsiteY9" fmla="*/ 20937 h 25915"/>
                <a:gd name="connsiteX10" fmla="*/ 35991 w 36166"/>
                <a:gd name="connsiteY10" fmla="*/ 24902 h 25915"/>
                <a:gd name="connsiteX11" fmla="*/ 36167 w 36166"/>
                <a:gd name="connsiteY11" fmla="*/ 25915 h 2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66" h="25915">
                  <a:moveTo>
                    <a:pt x="36167" y="25915"/>
                  </a:moveTo>
                  <a:cubicBezTo>
                    <a:pt x="34229" y="23360"/>
                    <a:pt x="31850" y="21025"/>
                    <a:pt x="28986" y="18911"/>
                  </a:cubicBezTo>
                  <a:cubicBezTo>
                    <a:pt x="19295" y="12611"/>
                    <a:pt x="10881" y="7457"/>
                    <a:pt x="3788" y="3448"/>
                  </a:cubicBezTo>
                  <a:cubicBezTo>
                    <a:pt x="2467" y="2655"/>
                    <a:pt x="1189" y="1950"/>
                    <a:pt x="0" y="1334"/>
                  </a:cubicBezTo>
                  <a:cubicBezTo>
                    <a:pt x="749" y="1025"/>
                    <a:pt x="1542" y="761"/>
                    <a:pt x="2335" y="497"/>
                  </a:cubicBezTo>
                  <a:cubicBezTo>
                    <a:pt x="4361" y="-32"/>
                    <a:pt x="6388" y="-120"/>
                    <a:pt x="8502" y="144"/>
                  </a:cubicBezTo>
                  <a:cubicBezTo>
                    <a:pt x="12114" y="497"/>
                    <a:pt x="15374" y="1730"/>
                    <a:pt x="18370" y="3801"/>
                  </a:cubicBezTo>
                  <a:cubicBezTo>
                    <a:pt x="20705" y="5431"/>
                    <a:pt x="22995" y="7149"/>
                    <a:pt x="25198" y="8999"/>
                  </a:cubicBezTo>
                  <a:cubicBezTo>
                    <a:pt x="26916" y="10320"/>
                    <a:pt x="28546" y="11774"/>
                    <a:pt x="30176" y="13272"/>
                  </a:cubicBezTo>
                  <a:cubicBezTo>
                    <a:pt x="32467" y="15386"/>
                    <a:pt x="34096" y="17942"/>
                    <a:pt x="35022" y="20937"/>
                  </a:cubicBezTo>
                  <a:cubicBezTo>
                    <a:pt x="35374" y="22215"/>
                    <a:pt x="35726" y="23536"/>
                    <a:pt x="35991" y="24902"/>
                  </a:cubicBezTo>
                  <a:cubicBezTo>
                    <a:pt x="35991" y="25254"/>
                    <a:pt x="36079" y="25607"/>
                    <a:pt x="36167" y="25915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8EA5A5-8038-4321-9E16-33025FF896AF}"/>
                </a:ext>
              </a:extLst>
            </p:cNvPr>
            <p:cNvSpPr/>
            <p:nvPr/>
          </p:nvSpPr>
          <p:spPr>
            <a:xfrm flipH="1">
              <a:off x="6953359" y="798199"/>
              <a:ext cx="29162" cy="24713"/>
            </a:xfrm>
            <a:custGeom>
              <a:avLst/>
              <a:gdLst>
                <a:gd name="connsiteX0" fmla="*/ 29163 w 29162"/>
                <a:gd name="connsiteY0" fmla="*/ 12247 h 24713"/>
                <a:gd name="connsiteX1" fmla="*/ 24978 w 29162"/>
                <a:gd name="connsiteY1" fmla="*/ 11321 h 24713"/>
                <a:gd name="connsiteX2" fmla="*/ 24801 w 29162"/>
                <a:gd name="connsiteY2" fmla="*/ 19868 h 24713"/>
                <a:gd name="connsiteX3" fmla="*/ 23964 w 29162"/>
                <a:gd name="connsiteY3" fmla="*/ 24713 h 24713"/>
                <a:gd name="connsiteX4" fmla="*/ 8282 w 29162"/>
                <a:gd name="connsiteY4" fmla="*/ 13304 h 24713"/>
                <a:gd name="connsiteX5" fmla="*/ 7885 w 29162"/>
                <a:gd name="connsiteY5" fmla="*/ 12995 h 24713"/>
                <a:gd name="connsiteX6" fmla="*/ 0 w 29162"/>
                <a:gd name="connsiteY6" fmla="*/ 6872 h 24713"/>
                <a:gd name="connsiteX7" fmla="*/ 5991 w 29162"/>
                <a:gd name="connsiteY7" fmla="*/ 969 h 24713"/>
                <a:gd name="connsiteX8" fmla="*/ 7533 w 29162"/>
                <a:gd name="connsiteY8" fmla="*/ 0 h 24713"/>
                <a:gd name="connsiteX9" fmla="*/ 8634 w 29162"/>
                <a:gd name="connsiteY9" fmla="*/ 1013 h 24713"/>
                <a:gd name="connsiteX10" fmla="*/ 11189 w 29162"/>
                <a:gd name="connsiteY10" fmla="*/ 2907 h 24713"/>
                <a:gd name="connsiteX11" fmla="*/ 27665 w 29162"/>
                <a:gd name="connsiteY11" fmla="*/ 11542 h 24713"/>
                <a:gd name="connsiteX12" fmla="*/ 29163 w 29162"/>
                <a:gd name="connsiteY12" fmla="*/ 12247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2" h="24713">
                  <a:moveTo>
                    <a:pt x="29163" y="12247"/>
                  </a:moveTo>
                  <a:cubicBezTo>
                    <a:pt x="27753" y="11894"/>
                    <a:pt x="26387" y="11586"/>
                    <a:pt x="24978" y="11321"/>
                  </a:cubicBezTo>
                  <a:cubicBezTo>
                    <a:pt x="25286" y="14097"/>
                    <a:pt x="25242" y="16960"/>
                    <a:pt x="24801" y="19868"/>
                  </a:cubicBezTo>
                  <a:cubicBezTo>
                    <a:pt x="24581" y="21498"/>
                    <a:pt x="24273" y="23083"/>
                    <a:pt x="23964" y="24713"/>
                  </a:cubicBezTo>
                  <a:cubicBezTo>
                    <a:pt x="15066" y="18326"/>
                    <a:pt x="9824" y="14537"/>
                    <a:pt x="8282" y="13304"/>
                  </a:cubicBezTo>
                  <a:cubicBezTo>
                    <a:pt x="8106" y="13172"/>
                    <a:pt x="7973" y="13040"/>
                    <a:pt x="7885" y="12995"/>
                  </a:cubicBezTo>
                  <a:cubicBezTo>
                    <a:pt x="5066" y="10352"/>
                    <a:pt x="2423" y="8326"/>
                    <a:pt x="0" y="6872"/>
                  </a:cubicBezTo>
                  <a:cubicBezTo>
                    <a:pt x="1718" y="4581"/>
                    <a:pt x="3700" y="2599"/>
                    <a:pt x="5991" y="969"/>
                  </a:cubicBezTo>
                  <a:cubicBezTo>
                    <a:pt x="6520" y="661"/>
                    <a:pt x="7004" y="308"/>
                    <a:pt x="7533" y="0"/>
                  </a:cubicBezTo>
                  <a:cubicBezTo>
                    <a:pt x="7885" y="352"/>
                    <a:pt x="8238" y="661"/>
                    <a:pt x="8634" y="1013"/>
                  </a:cubicBezTo>
                  <a:cubicBezTo>
                    <a:pt x="9383" y="1630"/>
                    <a:pt x="10264" y="2291"/>
                    <a:pt x="11189" y="2907"/>
                  </a:cubicBezTo>
                  <a:cubicBezTo>
                    <a:pt x="13568" y="4537"/>
                    <a:pt x="19075" y="7401"/>
                    <a:pt x="27665" y="11542"/>
                  </a:cubicBezTo>
                  <a:cubicBezTo>
                    <a:pt x="28193" y="11762"/>
                    <a:pt x="28678" y="12026"/>
                    <a:pt x="29163" y="12247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9C39B1-75EC-4966-A518-133773A73008}"/>
                </a:ext>
              </a:extLst>
            </p:cNvPr>
            <p:cNvSpPr/>
            <p:nvPr/>
          </p:nvSpPr>
          <p:spPr>
            <a:xfrm flipH="1">
              <a:off x="6974768" y="794631"/>
              <a:ext cx="18105" cy="20087"/>
            </a:xfrm>
            <a:custGeom>
              <a:avLst/>
              <a:gdLst>
                <a:gd name="connsiteX0" fmla="*/ 10396 w 18105"/>
                <a:gd name="connsiteY0" fmla="*/ 10440 h 20087"/>
                <a:gd name="connsiteX1" fmla="*/ 9736 w 18105"/>
                <a:gd name="connsiteY1" fmla="*/ 11277 h 20087"/>
                <a:gd name="connsiteX2" fmla="*/ 6255 w 18105"/>
                <a:gd name="connsiteY2" fmla="*/ 19647 h 20087"/>
                <a:gd name="connsiteX3" fmla="*/ 6211 w 18105"/>
                <a:gd name="connsiteY3" fmla="*/ 20088 h 20087"/>
                <a:gd name="connsiteX4" fmla="*/ 3040 w 18105"/>
                <a:gd name="connsiteY4" fmla="*/ 17885 h 20087"/>
                <a:gd name="connsiteX5" fmla="*/ 0 w 18105"/>
                <a:gd name="connsiteY5" fmla="*/ 10484 h 20087"/>
                <a:gd name="connsiteX6" fmla="*/ 3040 w 18105"/>
                <a:gd name="connsiteY6" fmla="*/ 3084 h 20087"/>
                <a:gd name="connsiteX7" fmla="*/ 10396 w 18105"/>
                <a:gd name="connsiteY7" fmla="*/ 0 h 20087"/>
                <a:gd name="connsiteX8" fmla="*/ 11718 w 18105"/>
                <a:gd name="connsiteY8" fmla="*/ 88 h 20087"/>
                <a:gd name="connsiteX9" fmla="*/ 17797 w 18105"/>
                <a:gd name="connsiteY9" fmla="*/ 3084 h 20087"/>
                <a:gd name="connsiteX10" fmla="*/ 18106 w 18105"/>
                <a:gd name="connsiteY10" fmla="*/ 3436 h 20087"/>
                <a:gd name="connsiteX11" fmla="*/ 17929 w 18105"/>
                <a:gd name="connsiteY11" fmla="*/ 3568 h 20087"/>
                <a:gd name="connsiteX12" fmla="*/ 16387 w 18105"/>
                <a:gd name="connsiteY12" fmla="*/ 4537 h 20087"/>
                <a:gd name="connsiteX13" fmla="*/ 10396 w 18105"/>
                <a:gd name="connsiteY13" fmla="*/ 10440 h 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5" h="20087">
                  <a:moveTo>
                    <a:pt x="10396" y="10440"/>
                  </a:moveTo>
                  <a:cubicBezTo>
                    <a:pt x="10176" y="10705"/>
                    <a:pt x="9956" y="10969"/>
                    <a:pt x="9736" y="11277"/>
                  </a:cubicBezTo>
                  <a:cubicBezTo>
                    <a:pt x="7973" y="13788"/>
                    <a:pt x="6828" y="16564"/>
                    <a:pt x="6255" y="19647"/>
                  </a:cubicBezTo>
                  <a:cubicBezTo>
                    <a:pt x="6211" y="19780"/>
                    <a:pt x="6211" y="19956"/>
                    <a:pt x="6211" y="20088"/>
                  </a:cubicBezTo>
                  <a:cubicBezTo>
                    <a:pt x="5066" y="19603"/>
                    <a:pt x="4009" y="18854"/>
                    <a:pt x="3040" y="17885"/>
                  </a:cubicBezTo>
                  <a:cubicBezTo>
                    <a:pt x="1013" y="15859"/>
                    <a:pt x="0" y="13392"/>
                    <a:pt x="0" y="10484"/>
                  </a:cubicBezTo>
                  <a:cubicBezTo>
                    <a:pt x="0" y="7577"/>
                    <a:pt x="1013" y="5110"/>
                    <a:pt x="3040" y="3084"/>
                  </a:cubicBezTo>
                  <a:cubicBezTo>
                    <a:pt x="5066" y="1057"/>
                    <a:pt x="7533" y="0"/>
                    <a:pt x="10396" y="0"/>
                  </a:cubicBezTo>
                  <a:cubicBezTo>
                    <a:pt x="10837" y="0"/>
                    <a:pt x="11277" y="44"/>
                    <a:pt x="11718" y="88"/>
                  </a:cubicBezTo>
                  <a:cubicBezTo>
                    <a:pt x="14053" y="352"/>
                    <a:pt x="16079" y="1366"/>
                    <a:pt x="17797" y="3084"/>
                  </a:cubicBezTo>
                  <a:cubicBezTo>
                    <a:pt x="17885" y="3172"/>
                    <a:pt x="18017" y="3304"/>
                    <a:pt x="18106" y="3436"/>
                  </a:cubicBezTo>
                  <a:cubicBezTo>
                    <a:pt x="18017" y="3480"/>
                    <a:pt x="17973" y="3524"/>
                    <a:pt x="17929" y="3568"/>
                  </a:cubicBezTo>
                  <a:cubicBezTo>
                    <a:pt x="17445" y="3877"/>
                    <a:pt x="16916" y="4229"/>
                    <a:pt x="16387" y="4537"/>
                  </a:cubicBezTo>
                  <a:cubicBezTo>
                    <a:pt x="14097" y="6167"/>
                    <a:pt x="12070" y="8106"/>
                    <a:pt x="10396" y="10440"/>
                  </a:cubicBezTo>
                  <a:close/>
                </a:path>
              </a:pathLst>
            </a:custGeom>
            <a:solidFill>
              <a:srgbClr val="E62B7B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EF0F2-CB0E-4164-B746-2D288436DDF1}"/>
                </a:ext>
              </a:extLst>
            </p:cNvPr>
            <p:cNvSpPr/>
            <p:nvPr/>
          </p:nvSpPr>
          <p:spPr>
            <a:xfrm flipH="1">
              <a:off x="6899703" y="1014056"/>
              <a:ext cx="46827" cy="12554"/>
            </a:xfrm>
            <a:custGeom>
              <a:avLst/>
              <a:gdLst>
                <a:gd name="connsiteX0" fmla="*/ 22731 w 46827"/>
                <a:gd name="connsiteY0" fmla="*/ 11938 h 12554"/>
                <a:gd name="connsiteX1" fmla="*/ 8546 w 46827"/>
                <a:gd name="connsiteY1" fmla="*/ 12555 h 12554"/>
                <a:gd name="connsiteX2" fmla="*/ 0 w 46827"/>
                <a:gd name="connsiteY2" fmla="*/ 12291 h 12554"/>
                <a:gd name="connsiteX3" fmla="*/ 969 w 46827"/>
                <a:gd name="connsiteY3" fmla="*/ 4185 h 12554"/>
                <a:gd name="connsiteX4" fmla="*/ 1454 w 46827"/>
                <a:gd name="connsiteY4" fmla="*/ 4493 h 12554"/>
                <a:gd name="connsiteX5" fmla="*/ 8678 w 46827"/>
                <a:gd name="connsiteY5" fmla="*/ 7181 h 12554"/>
                <a:gd name="connsiteX6" fmla="*/ 13700 w 46827"/>
                <a:gd name="connsiteY6" fmla="*/ 7357 h 12554"/>
                <a:gd name="connsiteX7" fmla="*/ 14053 w 46827"/>
                <a:gd name="connsiteY7" fmla="*/ 7357 h 12554"/>
                <a:gd name="connsiteX8" fmla="*/ 15022 w 46827"/>
                <a:gd name="connsiteY8" fmla="*/ 7357 h 12554"/>
                <a:gd name="connsiteX9" fmla="*/ 15991 w 46827"/>
                <a:gd name="connsiteY9" fmla="*/ 7445 h 12554"/>
                <a:gd name="connsiteX10" fmla="*/ 19031 w 46827"/>
                <a:gd name="connsiteY10" fmla="*/ 7357 h 12554"/>
                <a:gd name="connsiteX11" fmla="*/ 24097 w 46827"/>
                <a:gd name="connsiteY11" fmla="*/ 5374 h 12554"/>
                <a:gd name="connsiteX12" fmla="*/ 25859 w 46827"/>
                <a:gd name="connsiteY12" fmla="*/ 1762 h 12554"/>
                <a:gd name="connsiteX13" fmla="*/ 25815 w 46827"/>
                <a:gd name="connsiteY13" fmla="*/ 1718 h 12554"/>
                <a:gd name="connsiteX14" fmla="*/ 20000 w 46827"/>
                <a:gd name="connsiteY14" fmla="*/ 0 h 12554"/>
                <a:gd name="connsiteX15" fmla="*/ 46828 w 46827"/>
                <a:gd name="connsiteY15" fmla="*/ 0 h 12554"/>
                <a:gd name="connsiteX16" fmla="*/ 44801 w 46827"/>
                <a:gd name="connsiteY16" fmla="*/ 4053 h 12554"/>
                <a:gd name="connsiteX17" fmla="*/ 37577 w 46827"/>
                <a:gd name="connsiteY17" fmla="*/ 8810 h 12554"/>
                <a:gd name="connsiteX18" fmla="*/ 33832 w 46827"/>
                <a:gd name="connsiteY18" fmla="*/ 10088 h 12554"/>
                <a:gd name="connsiteX19" fmla="*/ 22731 w 46827"/>
                <a:gd name="connsiteY19" fmla="*/ 11938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827" h="12554">
                  <a:moveTo>
                    <a:pt x="22731" y="11938"/>
                  </a:moveTo>
                  <a:cubicBezTo>
                    <a:pt x="18546" y="12335"/>
                    <a:pt x="13788" y="12555"/>
                    <a:pt x="8546" y="12555"/>
                  </a:cubicBezTo>
                  <a:cubicBezTo>
                    <a:pt x="5595" y="12555"/>
                    <a:pt x="2775" y="12467"/>
                    <a:pt x="0" y="12291"/>
                  </a:cubicBezTo>
                  <a:cubicBezTo>
                    <a:pt x="352" y="9515"/>
                    <a:pt x="705" y="6828"/>
                    <a:pt x="969" y="4185"/>
                  </a:cubicBezTo>
                  <a:cubicBezTo>
                    <a:pt x="1145" y="4273"/>
                    <a:pt x="1278" y="4405"/>
                    <a:pt x="1454" y="4493"/>
                  </a:cubicBezTo>
                  <a:cubicBezTo>
                    <a:pt x="3700" y="6079"/>
                    <a:pt x="6079" y="6960"/>
                    <a:pt x="8678" y="7181"/>
                  </a:cubicBezTo>
                  <a:cubicBezTo>
                    <a:pt x="9603" y="7137"/>
                    <a:pt x="11277" y="7181"/>
                    <a:pt x="13700" y="7357"/>
                  </a:cubicBezTo>
                  <a:cubicBezTo>
                    <a:pt x="13788" y="7313"/>
                    <a:pt x="13921" y="7313"/>
                    <a:pt x="14053" y="7357"/>
                  </a:cubicBezTo>
                  <a:cubicBezTo>
                    <a:pt x="14405" y="7313"/>
                    <a:pt x="14713" y="7313"/>
                    <a:pt x="15022" y="7357"/>
                  </a:cubicBezTo>
                  <a:cubicBezTo>
                    <a:pt x="15374" y="7401"/>
                    <a:pt x="15683" y="7401"/>
                    <a:pt x="15991" y="7445"/>
                  </a:cubicBezTo>
                  <a:cubicBezTo>
                    <a:pt x="17269" y="7445"/>
                    <a:pt x="18282" y="7401"/>
                    <a:pt x="19031" y="7357"/>
                  </a:cubicBezTo>
                  <a:cubicBezTo>
                    <a:pt x="21321" y="7181"/>
                    <a:pt x="22995" y="6520"/>
                    <a:pt x="24097" y="5374"/>
                  </a:cubicBezTo>
                  <a:cubicBezTo>
                    <a:pt x="25110" y="4449"/>
                    <a:pt x="25683" y="3260"/>
                    <a:pt x="25859" y="1762"/>
                  </a:cubicBezTo>
                  <a:cubicBezTo>
                    <a:pt x="25903" y="1762"/>
                    <a:pt x="25903" y="1718"/>
                    <a:pt x="25815" y="1718"/>
                  </a:cubicBezTo>
                  <a:cubicBezTo>
                    <a:pt x="23568" y="1101"/>
                    <a:pt x="21630" y="529"/>
                    <a:pt x="20000" y="0"/>
                  </a:cubicBezTo>
                  <a:lnTo>
                    <a:pt x="46828" y="0"/>
                  </a:lnTo>
                  <a:cubicBezTo>
                    <a:pt x="46343" y="1630"/>
                    <a:pt x="45682" y="2996"/>
                    <a:pt x="44801" y="4053"/>
                  </a:cubicBezTo>
                  <a:cubicBezTo>
                    <a:pt x="43127" y="5991"/>
                    <a:pt x="40748" y="7577"/>
                    <a:pt x="37577" y="8810"/>
                  </a:cubicBezTo>
                  <a:cubicBezTo>
                    <a:pt x="36431" y="9295"/>
                    <a:pt x="35154" y="9692"/>
                    <a:pt x="33832" y="10088"/>
                  </a:cubicBezTo>
                  <a:cubicBezTo>
                    <a:pt x="30660" y="10881"/>
                    <a:pt x="26960" y="11498"/>
                    <a:pt x="22731" y="11938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CB7B59-9CAF-4C08-976E-049A82886ECD}"/>
                </a:ext>
              </a:extLst>
            </p:cNvPr>
            <p:cNvSpPr/>
            <p:nvPr/>
          </p:nvSpPr>
          <p:spPr>
            <a:xfrm flipH="1">
              <a:off x="6923286" y="869256"/>
              <a:ext cx="46944" cy="19823"/>
            </a:xfrm>
            <a:custGeom>
              <a:avLst/>
              <a:gdLst>
                <a:gd name="connsiteX0" fmla="*/ 38105 w 46944"/>
                <a:gd name="connsiteY0" fmla="*/ 44 h 19823"/>
                <a:gd name="connsiteX1" fmla="*/ 38502 w 46944"/>
                <a:gd name="connsiteY1" fmla="*/ 0 h 19823"/>
                <a:gd name="connsiteX2" fmla="*/ 41894 w 46944"/>
                <a:gd name="connsiteY2" fmla="*/ 3084 h 19823"/>
                <a:gd name="connsiteX3" fmla="*/ 43744 w 46944"/>
                <a:gd name="connsiteY3" fmla="*/ 4581 h 19823"/>
                <a:gd name="connsiteX4" fmla="*/ 44405 w 46944"/>
                <a:gd name="connsiteY4" fmla="*/ 5859 h 19823"/>
                <a:gd name="connsiteX5" fmla="*/ 46872 w 46944"/>
                <a:gd name="connsiteY5" fmla="*/ 10793 h 19823"/>
                <a:gd name="connsiteX6" fmla="*/ 46916 w 46944"/>
                <a:gd name="connsiteY6" fmla="*/ 12995 h 19823"/>
                <a:gd name="connsiteX7" fmla="*/ 46519 w 46944"/>
                <a:gd name="connsiteY7" fmla="*/ 14141 h 19823"/>
                <a:gd name="connsiteX8" fmla="*/ 39955 w 46944"/>
                <a:gd name="connsiteY8" fmla="*/ 19824 h 19823"/>
                <a:gd name="connsiteX9" fmla="*/ 10000 w 46944"/>
                <a:gd name="connsiteY9" fmla="*/ 19824 h 19823"/>
                <a:gd name="connsiteX10" fmla="*/ 9339 w 46944"/>
                <a:gd name="connsiteY10" fmla="*/ 15815 h 19823"/>
                <a:gd name="connsiteX11" fmla="*/ 3965 w 46944"/>
                <a:gd name="connsiteY11" fmla="*/ 8899 h 19823"/>
                <a:gd name="connsiteX12" fmla="*/ 3436 w 46944"/>
                <a:gd name="connsiteY12" fmla="*/ 8502 h 19823"/>
                <a:gd name="connsiteX13" fmla="*/ 0 w 46944"/>
                <a:gd name="connsiteY13" fmla="*/ 5991 h 19823"/>
                <a:gd name="connsiteX14" fmla="*/ 3744 w 46944"/>
                <a:gd name="connsiteY14" fmla="*/ 7092 h 19823"/>
                <a:gd name="connsiteX15" fmla="*/ 25859 w 46944"/>
                <a:gd name="connsiteY15" fmla="*/ 9780 h 19823"/>
                <a:gd name="connsiteX16" fmla="*/ 26431 w 46944"/>
                <a:gd name="connsiteY16" fmla="*/ 9736 h 19823"/>
                <a:gd name="connsiteX17" fmla="*/ 28017 w 46944"/>
                <a:gd name="connsiteY17" fmla="*/ 9559 h 19823"/>
                <a:gd name="connsiteX18" fmla="*/ 36652 w 46944"/>
                <a:gd name="connsiteY18" fmla="*/ 4009 h 19823"/>
                <a:gd name="connsiteX19" fmla="*/ 38105 w 46944"/>
                <a:gd name="connsiteY19" fmla="*/ 44 h 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944" h="19823">
                  <a:moveTo>
                    <a:pt x="38105" y="44"/>
                  </a:moveTo>
                  <a:cubicBezTo>
                    <a:pt x="38237" y="44"/>
                    <a:pt x="38370" y="0"/>
                    <a:pt x="38502" y="0"/>
                  </a:cubicBezTo>
                  <a:cubicBezTo>
                    <a:pt x="39427" y="1145"/>
                    <a:pt x="40572" y="2159"/>
                    <a:pt x="41894" y="3084"/>
                  </a:cubicBezTo>
                  <a:cubicBezTo>
                    <a:pt x="42599" y="3568"/>
                    <a:pt x="43215" y="4053"/>
                    <a:pt x="43744" y="4581"/>
                  </a:cubicBezTo>
                  <a:cubicBezTo>
                    <a:pt x="43964" y="4978"/>
                    <a:pt x="44184" y="5418"/>
                    <a:pt x="44405" y="5859"/>
                  </a:cubicBezTo>
                  <a:cubicBezTo>
                    <a:pt x="45198" y="7313"/>
                    <a:pt x="45991" y="8987"/>
                    <a:pt x="46872" y="10793"/>
                  </a:cubicBezTo>
                  <a:cubicBezTo>
                    <a:pt x="46960" y="11498"/>
                    <a:pt x="46960" y="12247"/>
                    <a:pt x="46916" y="12995"/>
                  </a:cubicBezTo>
                  <a:cubicBezTo>
                    <a:pt x="46828" y="13392"/>
                    <a:pt x="46695" y="13788"/>
                    <a:pt x="46519" y="14141"/>
                  </a:cubicBezTo>
                  <a:cubicBezTo>
                    <a:pt x="45198" y="17004"/>
                    <a:pt x="42995" y="18898"/>
                    <a:pt x="39955" y="19824"/>
                  </a:cubicBezTo>
                  <a:lnTo>
                    <a:pt x="10000" y="19824"/>
                  </a:lnTo>
                  <a:cubicBezTo>
                    <a:pt x="9868" y="18194"/>
                    <a:pt x="9647" y="16872"/>
                    <a:pt x="9339" y="15815"/>
                  </a:cubicBezTo>
                  <a:cubicBezTo>
                    <a:pt x="8458" y="13040"/>
                    <a:pt x="6652" y="10749"/>
                    <a:pt x="3965" y="8899"/>
                  </a:cubicBezTo>
                  <a:cubicBezTo>
                    <a:pt x="3789" y="8766"/>
                    <a:pt x="3612" y="8634"/>
                    <a:pt x="3436" y="8502"/>
                  </a:cubicBezTo>
                  <a:cubicBezTo>
                    <a:pt x="2115" y="7489"/>
                    <a:pt x="969" y="6652"/>
                    <a:pt x="0" y="5991"/>
                  </a:cubicBezTo>
                  <a:cubicBezTo>
                    <a:pt x="1233" y="6388"/>
                    <a:pt x="2511" y="6784"/>
                    <a:pt x="3744" y="7092"/>
                  </a:cubicBezTo>
                  <a:cubicBezTo>
                    <a:pt x="10969" y="9075"/>
                    <a:pt x="18370" y="9956"/>
                    <a:pt x="25859" y="9780"/>
                  </a:cubicBezTo>
                  <a:cubicBezTo>
                    <a:pt x="26035" y="9780"/>
                    <a:pt x="26255" y="9780"/>
                    <a:pt x="26431" y="9736"/>
                  </a:cubicBezTo>
                  <a:cubicBezTo>
                    <a:pt x="27004" y="9692"/>
                    <a:pt x="27533" y="9647"/>
                    <a:pt x="28017" y="9559"/>
                  </a:cubicBezTo>
                  <a:cubicBezTo>
                    <a:pt x="32114" y="8987"/>
                    <a:pt x="34978" y="7136"/>
                    <a:pt x="36652" y="4009"/>
                  </a:cubicBezTo>
                  <a:cubicBezTo>
                    <a:pt x="37356" y="2952"/>
                    <a:pt x="37841" y="1586"/>
                    <a:pt x="38105" y="44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891C2F-203F-4CA3-98D5-634AE1655FBA}"/>
                </a:ext>
              </a:extLst>
            </p:cNvPr>
            <p:cNvSpPr/>
            <p:nvPr/>
          </p:nvSpPr>
          <p:spPr>
            <a:xfrm flipH="1">
              <a:off x="6949659" y="991986"/>
              <a:ext cx="15109" cy="22070"/>
            </a:xfrm>
            <a:custGeom>
              <a:avLst/>
              <a:gdLst>
                <a:gd name="connsiteX0" fmla="*/ 15110 w 15109"/>
                <a:gd name="connsiteY0" fmla="*/ 22070 h 22070"/>
                <a:gd name="connsiteX1" fmla="*/ 0 w 15109"/>
                <a:gd name="connsiteY1" fmla="*/ 22070 h 22070"/>
                <a:gd name="connsiteX2" fmla="*/ 0 w 15109"/>
                <a:gd name="connsiteY2" fmla="*/ 0 h 22070"/>
                <a:gd name="connsiteX3" fmla="*/ 3084 w 15109"/>
                <a:gd name="connsiteY3" fmla="*/ 3568 h 22070"/>
                <a:gd name="connsiteX4" fmla="*/ 8855 w 15109"/>
                <a:gd name="connsiteY4" fmla="*/ 10440 h 22070"/>
                <a:gd name="connsiteX5" fmla="*/ 9251 w 15109"/>
                <a:gd name="connsiteY5" fmla="*/ 10925 h 22070"/>
                <a:gd name="connsiteX6" fmla="*/ 10396 w 15109"/>
                <a:gd name="connsiteY6" fmla="*/ 13084 h 22070"/>
                <a:gd name="connsiteX7" fmla="*/ 12951 w 15109"/>
                <a:gd name="connsiteY7" fmla="*/ 18238 h 22070"/>
                <a:gd name="connsiteX8" fmla="*/ 14625 w 15109"/>
                <a:gd name="connsiteY8" fmla="*/ 21409 h 22070"/>
                <a:gd name="connsiteX9" fmla="*/ 15110 w 15109"/>
                <a:gd name="connsiteY9" fmla="*/ 22070 h 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22070">
                  <a:moveTo>
                    <a:pt x="15110" y="22070"/>
                  </a:moveTo>
                  <a:lnTo>
                    <a:pt x="0" y="22070"/>
                  </a:lnTo>
                  <a:lnTo>
                    <a:pt x="0" y="0"/>
                  </a:lnTo>
                  <a:cubicBezTo>
                    <a:pt x="1057" y="1189"/>
                    <a:pt x="2070" y="2379"/>
                    <a:pt x="3084" y="3568"/>
                  </a:cubicBezTo>
                  <a:cubicBezTo>
                    <a:pt x="5947" y="6828"/>
                    <a:pt x="7885" y="9119"/>
                    <a:pt x="8855" y="10440"/>
                  </a:cubicBezTo>
                  <a:cubicBezTo>
                    <a:pt x="8987" y="10573"/>
                    <a:pt x="9119" y="10749"/>
                    <a:pt x="9251" y="10925"/>
                  </a:cubicBezTo>
                  <a:cubicBezTo>
                    <a:pt x="9471" y="11454"/>
                    <a:pt x="9868" y="12203"/>
                    <a:pt x="10396" y="13084"/>
                  </a:cubicBezTo>
                  <a:cubicBezTo>
                    <a:pt x="11630" y="15154"/>
                    <a:pt x="12467" y="16872"/>
                    <a:pt x="12951" y="18238"/>
                  </a:cubicBezTo>
                  <a:cubicBezTo>
                    <a:pt x="13436" y="19559"/>
                    <a:pt x="14009" y="20617"/>
                    <a:pt x="14625" y="21409"/>
                  </a:cubicBezTo>
                  <a:cubicBezTo>
                    <a:pt x="14758" y="21674"/>
                    <a:pt x="14934" y="21850"/>
                    <a:pt x="15110" y="22070"/>
                  </a:cubicBezTo>
                  <a:close/>
                </a:path>
              </a:pathLst>
            </a:custGeom>
            <a:solidFill>
              <a:srgbClr val="60A2F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DD472F-28DE-4AD2-8E39-70116F6B6FA4}"/>
                </a:ext>
              </a:extLst>
            </p:cNvPr>
            <p:cNvSpPr/>
            <p:nvPr/>
          </p:nvSpPr>
          <p:spPr>
            <a:xfrm flipH="1">
              <a:off x="6927390" y="1196081"/>
              <a:ext cx="33105" cy="35902"/>
            </a:xfrm>
            <a:custGeom>
              <a:avLst/>
              <a:gdLst>
                <a:gd name="connsiteX0" fmla="*/ 33039 w 33105"/>
                <a:gd name="connsiteY0" fmla="*/ 32951 h 35902"/>
                <a:gd name="connsiteX1" fmla="*/ 33039 w 33105"/>
                <a:gd name="connsiteY1" fmla="*/ 33964 h 35902"/>
                <a:gd name="connsiteX2" fmla="*/ 32423 w 33105"/>
                <a:gd name="connsiteY2" fmla="*/ 35903 h 35902"/>
                <a:gd name="connsiteX3" fmla="*/ 31586 w 33105"/>
                <a:gd name="connsiteY3" fmla="*/ 34934 h 35902"/>
                <a:gd name="connsiteX4" fmla="*/ 25638 w 33105"/>
                <a:gd name="connsiteY4" fmla="*/ 33260 h 35902"/>
                <a:gd name="connsiteX5" fmla="*/ 21189 w 33105"/>
                <a:gd name="connsiteY5" fmla="*/ 33568 h 35902"/>
                <a:gd name="connsiteX6" fmla="*/ 16696 w 33105"/>
                <a:gd name="connsiteY6" fmla="*/ 34890 h 35902"/>
                <a:gd name="connsiteX7" fmla="*/ 11718 w 33105"/>
                <a:gd name="connsiteY7" fmla="*/ 35771 h 35902"/>
                <a:gd name="connsiteX8" fmla="*/ 7709 w 33105"/>
                <a:gd name="connsiteY8" fmla="*/ 33083 h 35902"/>
                <a:gd name="connsiteX9" fmla="*/ 6035 w 33105"/>
                <a:gd name="connsiteY9" fmla="*/ 29779 h 35902"/>
                <a:gd name="connsiteX10" fmla="*/ 5286 w 33105"/>
                <a:gd name="connsiteY10" fmla="*/ 28458 h 35902"/>
                <a:gd name="connsiteX11" fmla="*/ 4185 w 33105"/>
                <a:gd name="connsiteY11" fmla="*/ 27709 h 35902"/>
                <a:gd name="connsiteX12" fmla="*/ 2423 w 33105"/>
                <a:gd name="connsiteY12" fmla="*/ 26916 h 35902"/>
                <a:gd name="connsiteX13" fmla="*/ 1189 w 33105"/>
                <a:gd name="connsiteY13" fmla="*/ 24934 h 35902"/>
                <a:gd name="connsiteX14" fmla="*/ 837 w 33105"/>
                <a:gd name="connsiteY14" fmla="*/ 20793 h 35902"/>
                <a:gd name="connsiteX15" fmla="*/ 881 w 33105"/>
                <a:gd name="connsiteY15" fmla="*/ 19824 h 35902"/>
                <a:gd name="connsiteX16" fmla="*/ 969 w 33105"/>
                <a:gd name="connsiteY16" fmla="*/ 17445 h 35902"/>
                <a:gd name="connsiteX17" fmla="*/ 969 w 33105"/>
                <a:gd name="connsiteY17" fmla="*/ 16123 h 35902"/>
                <a:gd name="connsiteX18" fmla="*/ 529 w 33105"/>
                <a:gd name="connsiteY18" fmla="*/ 12687 h 35902"/>
                <a:gd name="connsiteX19" fmla="*/ 0 w 33105"/>
                <a:gd name="connsiteY19" fmla="*/ 7841 h 35902"/>
                <a:gd name="connsiteX20" fmla="*/ 485 w 33105"/>
                <a:gd name="connsiteY20" fmla="*/ 3524 h 35902"/>
                <a:gd name="connsiteX21" fmla="*/ 2070 w 33105"/>
                <a:gd name="connsiteY21" fmla="*/ 352 h 35902"/>
                <a:gd name="connsiteX22" fmla="*/ 2291 w 33105"/>
                <a:gd name="connsiteY22" fmla="*/ 0 h 35902"/>
                <a:gd name="connsiteX23" fmla="*/ 2203 w 33105"/>
                <a:gd name="connsiteY23" fmla="*/ 1101 h 35902"/>
                <a:gd name="connsiteX24" fmla="*/ 1542 w 33105"/>
                <a:gd name="connsiteY24" fmla="*/ 4405 h 35902"/>
                <a:gd name="connsiteX25" fmla="*/ 1322 w 33105"/>
                <a:gd name="connsiteY25" fmla="*/ 5286 h 35902"/>
                <a:gd name="connsiteX26" fmla="*/ 2070 w 33105"/>
                <a:gd name="connsiteY26" fmla="*/ 8766 h 35902"/>
                <a:gd name="connsiteX27" fmla="*/ 2070 w 33105"/>
                <a:gd name="connsiteY27" fmla="*/ 8810 h 35902"/>
                <a:gd name="connsiteX28" fmla="*/ 2115 w 33105"/>
                <a:gd name="connsiteY28" fmla="*/ 8810 h 35902"/>
                <a:gd name="connsiteX29" fmla="*/ 2203 w 33105"/>
                <a:gd name="connsiteY29" fmla="*/ 8899 h 35902"/>
                <a:gd name="connsiteX30" fmla="*/ 2379 w 33105"/>
                <a:gd name="connsiteY30" fmla="*/ 8943 h 35902"/>
                <a:gd name="connsiteX31" fmla="*/ 2467 w 33105"/>
                <a:gd name="connsiteY31" fmla="*/ 8943 h 35902"/>
                <a:gd name="connsiteX32" fmla="*/ 2599 w 33105"/>
                <a:gd name="connsiteY32" fmla="*/ 9031 h 35902"/>
                <a:gd name="connsiteX33" fmla="*/ 2687 w 33105"/>
                <a:gd name="connsiteY33" fmla="*/ 9031 h 35902"/>
                <a:gd name="connsiteX34" fmla="*/ 3568 w 33105"/>
                <a:gd name="connsiteY34" fmla="*/ 9295 h 35902"/>
                <a:gd name="connsiteX35" fmla="*/ 7929 w 33105"/>
                <a:gd name="connsiteY35" fmla="*/ 9471 h 35902"/>
                <a:gd name="connsiteX36" fmla="*/ 14449 w 33105"/>
                <a:gd name="connsiteY36" fmla="*/ 8238 h 35902"/>
                <a:gd name="connsiteX37" fmla="*/ 18238 w 33105"/>
                <a:gd name="connsiteY37" fmla="*/ 8062 h 35902"/>
                <a:gd name="connsiteX38" fmla="*/ 19735 w 33105"/>
                <a:gd name="connsiteY38" fmla="*/ 8458 h 35902"/>
                <a:gd name="connsiteX39" fmla="*/ 20969 w 33105"/>
                <a:gd name="connsiteY39" fmla="*/ 9251 h 35902"/>
                <a:gd name="connsiteX40" fmla="*/ 21806 w 33105"/>
                <a:gd name="connsiteY40" fmla="*/ 9912 h 35902"/>
                <a:gd name="connsiteX41" fmla="*/ 22423 w 33105"/>
                <a:gd name="connsiteY41" fmla="*/ 10484 h 35902"/>
                <a:gd name="connsiteX42" fmla="*/ 23744 w 33105"/>
                <a:gd name="connsiteY42" fmla="*/ 13304 h 35902"/>
                <a:gd name="connsiteX43" fmla="*/ 24890 w 33105"/>
                <a:gd name="connsiteY43" fmla="*/ 17401 h 35902"/>
                <a:gd name="connsiteX44" fmla="*/ 26211 w 33105"/>
                <a:gd name="connsiteY44" fmla="*/ 19956 h 35902"/>
                <a:gd name="connsiteX45" fmla="*/ 27224 w 33105"/>
                <a:gd name="connsiteY45" fmla="*/ 21674 h 35902"/>
                <a:gd name="connsiteX46" fmla="*/ 30396 w 33105"/>
                <a:gd name="connsiteY46" fmla="*/ 26035 h 35902"/>
                <a:gd name="connsiteX47" fmla="*/ 32114 w 33105"/>
                <a:gd name="connsiteY47" fmla="*/ 28766 h 35902"/>
                <a:gd name="connsiteX48" fmla="*/ 32643 w 33105"/>
                <a:gd name="connsiteY48" fmla="*/ 30749 h 35902"/>
                <a:gd name="connsiteX49" fmla="*/ 33039 w 33105"/>
                <a:gd name="connsiteY49" fmla="*/ 32951 h 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05" h="35902">
                  <a:moveTo>
                    <a:pt x="33039" y="32951"/>
                  </a:moveTo>
                  <a:cubicBezTo>
                    <a:pt x="33127" y="33083"/>
                    <a:pt x="33127" y="33436"/>
                    <a:pt x="33039" y="33964"/>
                  </a:cubicBezTo>
                  <a:cubicBezTo>
                    <a:pt x="32995" y="34581"/>
                    <a:pt x="32775" y="35198"/>
                    <a:pt x="32423" y="35903"/>
                  </a:cubicBezTo>
                  <a:cubicBezTo>
                    <a:pt x="32246" y="35594"/>
                    <a:pt x="31938" y="35242"/>
                    <a:pt x="31586" y="34934"/>
                  </a:cubicBezTo>
                  <a:cubicBezTo>
                    <a:pt x="30264" y="33832"/>
                    <a:pt x="28282" y="33260"/>
                    <a:pt x="25638" y="33260"/>
                  </a:cubicBezTo>
                  <a:cubicBezTo>
                    <a:pt x="24141" y="33260"/>
                    <a:pt x="22687" y="33348"/>
                    <a:pt x="21189" y="33568"/>
                  </a:cubicBezTo>
                  <a:cubicBezTo>
                    <a:pt x="19647" y="33744"/>
                    <a:pt x="18150" y="34185"/>
                    <a:pt x="16696" y="34890"/>
                  </a:cubicBezTo>
                  <a:cubicBezTo>
                    <a:pt x="15330" y="35594"/>
                    <a:pt x="13656" y="35859"/>
                    <a:pt x="11718" y="35771"/>
                  </a:cubicBezTo>
                  <a:cubicBezTo>
                    <a:pt x="9868" y="35638"/>
                    <a:pt x="8546" y="34757"/>
                    <a:pt x="7709" y="33083"/>
                  </a:cubicBezTo>
                  <a:cubicBezTo>
                    <a:pt x="6916" y="31409"/>
                    <a:pt x="6344" y="30308"/>
                    <a:pt x="6035" y="29779"/>
                  </a:cubicBezTo>
                  <a:cubicBezTo>
                    <a:pt x="5727" y="29251"/>
                    <a:pt x="5462" y="28810"/>
                    <a:pt x="5286" y="28458"/>
                  </a:cubicBezTo>
                  <a:cubicBezTo>
                    <a:pt x="5066" y="28105"/>
                    <a:pt x="4670" y="27841"/>
                    <a:pt x="4185" y="27709"/>
                  </a:cubicBezTo>
                  <a:cubicBezTo>
                    <a:pt x="3612" y="27621"/>
                    <a:pt x="3040" y="27357"/>
                    <a:pt x="2423" y="26916"/>
                  </a:cubicBezTo>
                  <a:cubicBezTo>
                    <a:pt x="1806" y="26476"/>
                    <a:pt x="1410" y="25815"/>
                    <a:pt x="1189" y="24934"/>
                  </a:cubicBezTo>
                  <a:cubicBezTo>
                    <a:pt x="969" y="24009"/>
                    <a:pt x="837" y="22643"/>
                    <a:pt x="837" y="20793"/>
                  </a:cubicBezTo>
                  <a:cubicBezTo>
                    <a:pt x="881" y="20484"/>
                    <a:pt x="881" y="20132"/>
                    <a:pt x="881" y="19824"/>
                  </a:cubicBezTo>
                  <a:cubicBezTo>
                    <a:pt x="925" y="18899"/>
                    <a:pt x="969" y="18150"/>
                    <a:pt x="969" y="17445"/>
                  </a:cubicBezTo>
                  <a:cubicBezTo>
                    <a:pt x="969" y="16916"/>
                    <a:pt x="969" y="16476"/>
                    <a:pt x="969" y="16123"/>
                  </a:cubicBezTo>
                  <a:cubicBezTo>
                    <a:pt x="793" y="14846"/>
                    <a:pt x="661" y="13700"/>
                    <a:pt x="529" y="12687"/>
                  </a:cubicBezTo>
                  <a:cubicBezTo>
                    <a:pt x="176" y="9868"/>
                    <a:pt x="0" y="8238"/>
                    <a:pt x="0" y="7841"/>
                  </a:cubicBezTo>
                  <a:cubicBezTo>
                    <a:pt x="0" y="6211"/>
                    <a:pt x="176" y="4802"/>
                    <a:pt x="485" y="3524"/>
                  </a:cubicBezTo>
                  <a:cubicBezTo>
                    <a:pt x="837" y="2335"/>
                    <a:pt x="1366" y="1278"/>
                    <a:pt x="2070" y="352"/>
                  </a:cubicBezTo>
                  <a:cubicBezTo>
                    <a:pt x="2159" y="220"/>
                    <a:pt x="2247" y="132"/>
                    <a:pt x="2291" y="0"/>
                  </a:cubicBezTo>
                  <a:cubicBezTo>
                    <a:pt x="2291" y="176"/>
                    <a:pt x="2291" y="573"/>
                    <a:pt x="2203" y="1101"/>
                  </a:cubicBezTo>
                  <a:cubicBezTo>
                    <a:pt x="2070" y="1850"/>
                    <a:pt x="1850" y="2952"/>
                    <a:pt x="1542" y="4405"/>
                  </a:cubicBezTo>
                  <a:cubicBezTo>
                    <a:pt x="1454" y="4714"/>
                    <a:pt x="1366" y="5022"/>
                    <a:pt x="1322" y="5286"/>
                  </a:cubicBezTo>
                  <a:cubicBezTo>
                    <a:pt x="1189" y="6652"/>
                    <a:pt x="1410" y="7841"/>
                    <a:pt x="2070" y="8766"/>
                  </a:cubicBezTo>
                  <a:lnTo>
                    <a:pt x="2070" y="8810"/>
                  </a:lnTo>
                  <a:lnTo>
                    <a:pt x="2115" y="8810"/>
                  </a:lnTo>
                  <a:lnTo>
                    <a:pt x="2203" y="8899"/>
                  </a:lnTo>
                  <a:cubicBezTo>
                    <a:pt x="2247" y="8899"/>
                    <a:pt x="2291" y="8899"/>
                    <a:pt x="2379" y="8943"/>
                  </a:cubicBezTo>
                  <a:lnTo>
                    <a:pt x="2467" y="8943"/>
                  </a:lnTo>
                  <a:cubicBezTo>
                    <a:pt x="2511" y="8943"/>
                    <a:pt x="2555" y="8987"/>
                    <a:pt x="2599" y="9031"/>
                  </a:cubicBezTo>
                  <a:lnTo>
                    <a:pt x="2687" y="9031"/>
                  </a:lnTo>
                  <a:cubicBezTo>
                    <a:pt x="2996" y="9119"/>
                    <a:pt x="3304" y="9207"/>
                    <a:pt x="3568" y="9295"/>
                  </a:cubicBezTo>
                  <a:cubicBezTo>
                    <a:pt x="5066" y="9647"/>
                    <a:pt x="6520" y="9736"/>
                    <a:pt x="7929" y="9471"/>
                  </a:cubicBezTo>
                  <a:cubicBezTo>
                    <a:pt x="10264" y="9075"/>
                    <a:pt x="12423" y="8634"/>
                    <a:pt x="14449" y="8238"/>
                  </a:cubicBezTo>
                  <a:cubicBezTo>
                    <a:pt x="15859" y="7929"/>
                    <a:pt x="17092" y="7885"/>
                    <a:pt x="18238" y="8062"/>
                  </a:cubicBezTo>
                  <a:cubicBezTo>
                    <a:pt x="18766" y="8150"/>
                    <a:pt x="19251" y="8282"/>
                    <a:pt x="19735" y="8458"/>
                  </a:cubicBezTo>
                  <a:cubicBezTo>
                    <a:pt x="20220" y="8722"/>
                    <a:pt x="20661" y="8987"/>
                    <a:pt x="20969" y="9251"/>
                  </a:cubicBezTo>
                  <a:cubicBezTo>
                    <a:pt x="21189" y="9383"/>
                    <a:pt x="21453" y="9603"/>
                    <a:pt x="21806" y="9912"/>
                  </a:cubicBezTo>
                  <a:cubicBezTo>
                    <a:pt x="21982" y="10088"/>
                    <a:pt x="22202" y="10264"/>
                    <a:pt x="22423" y="10484"/>
                  </a:cubicBezTo>
                  <a:cubicBezTo>
                    <a:pt x="23039" y="11057"/>
                    <a:pt x="23480" y="11982"/>
                    <a:pt x="23744" y="13304"/>
                  </a:cubicBezTo>
                  <a:cubicBezTo>
                    <a:pt x="23964" y="14625"/>
                    <a:pt x="24361" y="15991"/>
                    <a:pt x="24890" y="17401"/>
                  </a:cubicBezTo>
                  <a:cubicBezTo>
                    <a:pt x="25242" y="18150"/>
                    <a:pt x="25682" y="18987"/>
                    <a:pt x="26211" y="19956"/>
                  </a:cubicBezTo>
                  <a:cubicBezTo>
                    <a:pt x="26519" y="20484"/>
                    <a:pt x="26872" y="21057"/>
                    <a:pt x="27224" y="21674"/>
                  </a:cubicBezTo>
                  <a:cubicBezTo>
                    <a:pt x="27753" y="22511"/>
                    <a:pt x="28810" y="23965"/>
                    <a:pt x="30396" y="26035"/>
                  </a:cubicBezTo>
                  <a:cubicBezTo>
                    <a:pt x="31365" y="27048"/>
                    <a:pt x="31938" y="27929"/>
                    <a:pt x="32114" y="28766"/>
                  </a:cubicBezTo>
                  <a:cubicBezTo>
                    <a:pt x="32378" y="29603"/>
                    <a:pt x="32555" y="30264"/>
                    <a:pt x="32643" y="30749"/>
                  </a:cubicBezTo>
                  <a:lnTo>
                    <a:pt x="33039" y="32951"/>
                  </a:lnTo>
                  <a:close/>
                </a:path>
              </a:pathLst>
            </a:custGeom>
            <a:solidFill>
              <a:srgbClr val="395FC1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AA72FE-3D4F-48A8-A2C0-1CB033573DD7}"/>
                </a:ext>
              </a:extLst>
            </p:cNvPr>
            <p:cNvSpPr/>
            <p:nvPr/>
          </p:nvSpPr>
          <p:spPr>
            <a:xfrm flipH="1">
              <a:off x="6896695" y="1200585"/>
              <a:ext cx="39263" cy="27787"/>
            </a:xfrm>
            <a:custGeom>
              <a:avLst/>
              <a:gdLst>
                <a:gd name="connsiteX0" fmla="*/ 29119 w 39263"/>
                <a:gd name="connsiteY0" fmla="*/ 14042 h 27787"/>
                <a:gd name="connsiteX1" fmla="*/ 32290 w 39263"/>
                <a:gd name="connsiteY1" fmla="*/ 15276 h 27787"/>
                <a:gd name="connsiteX2" fmla="*/ 37973 w 39263"/>
                <a:gd name="connsiteY2" fmla="*/ 18932 h 27787"/>
                <a:gd name="connsiteX3" fmla="*/ 39207 w 39263"/>
                <a:gd name="connsiteY3" fmla="*/ 22368 h 27787"/>
                <a:gd name="connsiteX4" fmla="*/ 38854 w 39263"/>
                <a:gd name="connsiteY4" fmla="*/ 25011 h 27787"/>
                <a:gd name="connsiteX5" fmla="*/ 37577 w 39263"/>
                <a:gd name="connsiteY5" fmla="*/ 24527 h 27787"/>
                <a:gd name="connsiteX6" fmla="*/ 31674 w 39263"/>
                <a:gd name="connsiteY6" fmla="*/ 25672 h 27787"/>
                <a:gd name="connsiteX7" fmla="*/ 31541 w 39263"/>
                <a:gd name="connsiteY7" fmla="*/ 25760 h 27787"/>
                <a:gd name="connsiteX8" fmla="*/ 30704 w 39263"/>
                <a:gd name="connsiteY8" fmla="*/ 26201 h 27787"/>
                <a:gd name="connsiteX9" fmla="*/ 29779 w 39263"/>
                <a:gd name="connsiteY9" fmla="*/ 26685 h 27787"/>
                <a:gd name="connsiteX10" fmla="*/ 10617 w 39263"/>
                <a:gd name="connsiteY10" fmla="*/ 22500 h 27787"/>
                <a:gd name="connsiteX11" fmla="*/ 5507 w 39263"/>
                <a:gd name="connsiteY11" fmla="*/ 15408 h 27787"/>
                <a:gd name="connsiteX12" fmla="*/ 4009 w 39263"/>
                <a:gd name="connsiteY12" fmla="*/ 13029 h 27787"/>
                <a:gd name="connsiteX13" fmla="*/ 1542 w 39263"/>
                <a:gd name="connsiteY13" fmla="*/ 7655 h 27787"/>
                <a:gd name="connsiteX14" fmla="*/ 0 w 39263"/>
                <a:gd name="connsiteY14" fmla="*/ 2677 h 27787"/>
                <a:gd name="connsiteX15" fmla="*/ 220 w 39263"/>
                <a:gd name="connsiteY15" fmla="*/ 2192 h 27787"/>
                <a:gd name="connsiteX16" fmla="*/ 573 w 39263"/>
                <a:gd name="connsiteY16" fmla="*/ 2104 h 27787"/>
                <a:gd name="connsiteX17" fmla="*/ 661 w 39263"/>
                <a:gd name="connsiteY17" fmla="*/ 2104 h 27787"/>
                <a:gd name="connsiteX18" fmla="*/ 1586 w 39263"/>
                <a:gd name="connsiteY18" fmla="*/ 2104 h 27787"/>
                <a:gd name="connsiteX19" fmla="*/ 7797 w 39263"/>
                <a:gd name="connsiteY19" fmla="*/ 1972 h 27787"/>
                <a:gd name="connsiteX20" fmla="*/ 7841 w 39263"/>
                <a:gd name="connsiteY20" fmla="*/ 1972 h 27787"/>
                <a:gd name="connsiteX21" fmla="*/ 8590 w 39263"/>
                <a:gd name="connsiteY21" fmla="*/ 1972 h 27787"/>
                <a:gd name="connsiteX22" fmla="*/ 10396 w 39263"/>
                <a:gd name="connsiteY22" fmla="*/ 1707 h 27787"/>
                <a:gd name="connsiteX23" fmla="*/ 11674 w 39263"/>
                <a:gd name="connsiteY23" fmla="*/ 474 h 27787"/>
                <a:gd name="connsiteX24" fmla="*/ 16476 w 39263"/>
                <a:gd name="connsiteY24" fmla="*/ 1487 h 27787"/>
                <a:gd name="connsiteX25" fmla="*/ 17577 w 39263"/>
                <a:gd name="connsiteY25" fmla="*/ 3161 h 27787"/>
                <a:gd name="connsiteX26" fmla="*/ 18942 w 39263"/>
                <a:gd name="connsiteY26" fmla="*/ 5011 h 27787"/>
                <a:gd name="connsiteX27" fmla="*/ 20661 w 39263"/>
                <a:gd name="connsiteY27" fmla="*/ 7170 h 27787"/>
                <a:gd name="connsiteX28" fmla="*/ 21850 w 39263"/>
                <a:gd name="connsiteY28" fmla="*/ 8580 h 27787"/>
                <a:gd name="connsiteX29" fmla="*/ 25903 w 39263"/>
                <a:gd name="connsiteY29" fmla="*/ 12280 h 27787"/>
                <a:gd name="connsiteX30" fmla="*/ 29119 w 39263"/>
                <a:gd name="connsiteY30" fmla="*/ 14042 h 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263" h="27787">
                  <a:moveTo>
                    <a:pt x="29119" y="14042"/>
                  </a:moveTo>
                  <a:cubicBezTo>
                    <a:pt x="30000" y="14439"/>
                    <a:pt x="31057" y="14835"/>
                    <a:pt x="32290" y="15276"/>
                  </a:cubicBezTo>
                  <a:cubicBezTo>
                    <a:pt x="35066" y="16245"/>
                    <a:pt x="36960" y="17434"/>
                    <a:pt x="37973" y="18932"/>
                  </a:cubicBezTo>
                  <a:cubicBezTo>
                    <a:pt x="38678" y="19901"/>
                    <a:pt x="39074" y="21047"/>
                    <a:pt x="39207" y="22368"/>
                  </a:cubicBezTo>
                  <a:cubicBezTo>
                    <a:pt x="39339" y="23690"/>
                    <a:pt x="39251" y="24571"/>
                    <a:pt x="38854" y="25011"/>
                  </a:cubicBezTo>
                  <a:cubicBezTo>
                    <a:pt x="38546" y="24791"/>
                    <a:pt x="38105" y="24615"/>
                    <a:pt x="37577" y="24527"/>
                  </a:cubicBezTo>
                  <a:cubicBezTo>
                    <a:pt x="35815" y="23954"/>
                    <a:pt x="33876" y="24350"/>
                    <a:pt x="31674" y="25672"/>
                  </a:cubicBezTo>
                  <a:cubicBezTo>
                    <a:pt x="31630" y="25716"/>
                    <a:pt x="31586" y="25760"/>
                    <a:pt x="31541" y="25760"/>
                  </a:cubicBezTo>
                  <a:lnTo>
                    <a:pt x="30704" y="26201"/>
                  </a:lnTo>
                  <a:cubicBezTo>
                    <a:pt x="30484" y="26333"/>
                    <a:pt x="30176" y="26509"/>
                    <a:pt x="29779" y="26685"/>
                  </a:cubicBezTo>
                  <a:cubicBezTo>
                    <a:pt x="20749" y="29020"/>
                    <a:pt x="14361" y="27654"/>
                    <a:pt x="10617" y="22500"/>
                  </a:cubicBezTo>
                  <a:cubicBezTo>
                    <a:pt x="8326" y="19417"/>
                    <a:pt x="6652" y="17038"/>
                    <a:pt x="5507" y="15408"/>
                  </a:cubicBezTo>
                  <a:cubicBezTo>
                    <a:pt x="4758" y="14306"/>
                    <a:pt x="4273" y="13558"/>
                    <a:pt x="4009" y="13029"/>
                  </a:cubicBezTo>
                  <a:cubicBezTo>
                    <a:pt x="3304" y="11796"/>
                    <a:pt x="2467" y="9989"/>
                    <a:pt x="1542" y="7655"/>
                  </a:cubicBezTo>
                  <a:cubicBezTo>
                    <a:pt x="529" y="5320"/>
                    <a:pt x="0" y="3646"/>
                    <a:pt x="0" y="2677"/>
                  </a:cubicBezTo>
                  <a:cubicBezTo>
                    <a:pt x="0" y="2500"/>
                    <a:pt x="44" y="2324"/>
                    <a:pt x="220" y="2192"/>
                  </a:cubicBezTo>
                  <a:cubicBezTo>
                    <a:pt x="352" y="2148"/>
                    <a:pt x="441" y="2104"/>
                    <a:pt x="573" y="2104"/>
                  </a:cubicBezTo>
                  <a:cubicBezTo>
                    <a:pt x="617" y="2104"/>
                    <a:pt x="617" y="2104"/>
                    <a:pt x="661" y="2104"/>
                  </a:cubicBezTo>
                  <a:lnTo>
                    <a:pt x="1586" y="2104"/>
                  </a:lnTo>
                  <a:lnTo>
                    <a:pt x="7797" y="1972"/>
                  </a:lnTo>
                  <a:cubicBezTo>
                    <a:pt x="7841" y="1928"/>
                    <a:pt x="7841" y="1928"/>
                    <a:pt x="7841" y="1972"/>
                  </a:cubicBezTo>
                  <a:cubicBezTo>
                    <a:pt x="8106" y="1972"/>
                    <a:pt x="8370" y="1972"/>
                    <a:pt x="8590" y="1972"/>
                  </a:cubicBezTo>
                  <a:cubicBezTo>
                    <a:pt x="9251" y="2016"/>
                    <a:pt x="9824" y="1928"/>
                    <a:pt x="10396" y="1707"/>
                  </a:cubicBezTo>
                  <a:cubicBezTo>
                    <a:pt x="10969" y="1443"/>
                    <a:pt x="11365" y="1003"/>
                    <a:pt x="11674" y="474"/>
                  </a:cubicBezTo>
                  <a:cubicBezTo>
                    <a:pt x="12555" y="-407"/>
                    <a:pt x="14141" y="-55"/>
                    <a:pt x="16476" y="1487"/>
                  </a:cubicBezTo>
                  <a:cubicBezTo>
                    <a:pt x="16784" y="1972"/>
                    <a:pt x="17180" y="2500"/>
                    <a:pt x="17577" y="3161"/>
                  </a:cubicBezTo>
                  <a:cubicBezTo>
                    <a:pt x="17973" y="3734"/>
                    <a:pt x="18458" y="4351"/>
                    <a:pt x="18942" y="5011"/>
                  </a:cubicBezTo>
                  <a:cubicBezTo>
                    <a:pt x="19383" y="5672"/>
                    <a:pt x="19956" y="6377"/>
                    <a:pt x="20661" y="7170"/>
                  </a:cubicBezTo>
                  <a:cubicBezTo>
                    <a:pt x="21321" y="7963"/>
                    <a:pt x="21718" y="8403"/>
                    <a:pt x="21850" y="8580"/>
                  </a:cubicBezTo>
                  <a:cubicBezTo>
                    <a:pt x="22643" y="9549"/>
                    <a:pt x="24009" y="10782"/>
                    <a:pt x="25903" y="12280"/>
                  </a:cubicBezTo>
                  <a:cubicBezTo>
                    <a:pt x="26608" y="12809"/>
                    <a:pt x="27665" y="13381"/>
                    <a:pt x="29119" y="14042"/>
                  </a:cubicBezTo>
                  <a:close/>
                </a:path>
              </a:pathLst>
            </a:custGeom>
            <a:solidFill>
              <a:srgbClr val="193C9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BD454A-0F26-4631-93EA-3CF60F425B7A}"/>
                </a:ext>
              </a:extLst>
            </p:cNvPr>
            <p:cNvSpPr/>
            <p:nvPr/>
          </p:nvSpPr>
          <p:spPr>
            <a:xfrm flipH="1">
              <a:off x="6945561" y="873573"/>
              <a:ext cx="44803" cy="152773"/>
            </a:xfrm>
            <a:custGeom>
              <a:avLst/>
              <a:gdLst>
                <a:gd name="connsiteX0" fmla="*/ 43834 w 44803"/>
                <a:gd name="connsiteY0" fmla="*/ 152774 h 152773"/>
                <a:gd name="connsiteX1" fmla="*/ 17887 w 44803"/>
                <a:gd name="connsiteY1" fmla="*/ 146739 h 152773"/>
                <a:gd name="connsiteX2" fmla="*/ 9517 w 44803"/>
                <a:gd name="connsiteY2" fmla="*/ 141981 h 152773"/>
                <a:gd name="connsiteX3" fmla="*/ 6037 w 44803"/>
                <a:gd name="connsiteY3" fmla="*/ 136695 h 152773"/>
                <a:gd name="connsiteX4" fmla="*/ 8592 w 44803"/>
                <a:gd name="connsiteY4" fmla="*/ 106387 h 152773"/>
                <a:gd name="connsiteX5" fmla="*/ 8768 w 44803"/>
                <a:gd name="connsiteY5" fmla="*/ 105153 h 152773"/>
                <a:gd name="connsiteX6" fmla="*/ 8944 w 44803"/>
                <a:gd name="connsiteY6" fmla="*/ 105418 h 152773"/>
                <a:gd name="connsiteX7" fmla="*/ 10090 w 44803"/>
                <a:gd name="connsiteY7" fmla="*/ 106695 h 152773"/>
                <a:gd name="connsiteX8" fmla="*/ 17314 w 44803"/>
                <a:gd name="connsiteY8" fmla="*/ 110616 h 152773"/>
                <a:gd name="connsiteX9" fmla="*/ 18504 w 44803"/>
                <a:gd name="connsiteY9" fmla="*/ 110924 h 152773"/>
                <a:gd name="connsiteX10" fmla="*/ 19209 w 44803"/>
                <a:gd name="connsiteY10" fmla="*/ 111629 h 152773"/>
                <a:gd name="connsiteX11" fmla="*/ 25552 w 44803"/>
                <a:gd name="connsiteY11" fmla="*/ 118413 h 152773"/>
                <a:gd name="connsiteX12" fmla="*/ 25552 w 44803"/>
                <a:gd name="connsiteY12" fmla="*/ 140483 h 152773"/>
                <a:gd name="connsiteX13" fmla="*/ 40662 w 44803"/>
                <a:gd name="connsiteY13" fmla="*/ 140483 h 152773"/>
                <a:gd name="connsiteX14" fmla="*/ 41807 w 44803"/>
                <a:gd name="connsiteY14" fmla="*/ 141893 h 152773"/>
                <a:gd name="connsiteX15" fmla="*/ 44803 w 44803"/>
                <a:gd name="connsiteY15" fmla="*/ 144668 h 152773"/>
                <a:gd name="connsiteX16" fmla="*/ 43834 w 44803"/>
                <a:gd name="connsiteY16" fmla="*/ 152774 h 152773"/>
                <a:gd name="connsiteX17" fmla="*/ 30178 w 44803"/>
                <a:gd name="connsiteY17" fmla="*/ 15595 h 152773"/>
                <a:gd name="connsiteX18" fmla="*/ 28372 w 44803"/>
                <a:gd name="connsiteY18" fmla="*/ 15595 h 152773"/>
                <a:gd name="connsiteX19" fmla="*/ 18107 w 44803"/>
                <a:gd name="connsiteY19" fmla="*/ 3921 h 152773"/>
                <a:gd name="connsiteX20" fmla="*/ 15112 w 44803"/>
                <a:gd name="connsiteY20" fmla="*/ 2731 h 152773"/>
                <a:gd name="connsiteX21" fmla="*/ 10883 w 44803"/>
                <a:gd name="connsiteY21" fmla="*/ 4009 h 152773"/>
                <a:gd name="connsiteX22" fmla="*/ 2733 w 44803"/>
                <a:gd name="connsiteY22" fmla="*/ 11938 h 152773"/>
                <a:gd name="connsiteX23" fmla="*/ 575 w 44803"/>
                <a:gd name="connsiteY23" fmla="*/ 18634 h 152773"/>
                <a:gd name="connsiteX24" fmla="*/ 46 w 44803"/>
                <a:gd name="connsiteY24" fmla="*/ 22246 h 152773"/>
                <a:gd name="connsiteX25" fmla="*/ 8196 w 44803"/>
                <a:gd name="connsiteY25" fmla="*/ 4758 h 152773"/>
                <a:gd name="connsiteX26" fmla="*/ 10442 w 44803"/>
                <a:gd name="connsiteY26" fmla="*/ 2819 h 152773"/>
                <a:gd name="connsiteX27" fmla="*/ 14143 w 44803"/>
                <a:gd name="connsiteY27" fmla="*/ 0 h 152773"/>
                <a:gd name="connsiteX28" fmla="*/ 20222 w 44803"/>
                <a:gd name="connsiteY28" fmla="*/ 1806 h 152773"/>
                <a:gd name="connsiteX29" fmla="*/ 23658 w 44803"/>
                <a:gd name="connsiteY29" fmla="*/ 4317 h 152773"/>
                <a:gd name="connsiteX30" fmla="*/ 24187 w 44803"/>
                <a:gd name="connsiteY30" fmla="*/ 4714 h 152773"/>
                <a:gd name="connsiteX31" fmla="*/ 29561 w 44803"/>
                <a:gd name="connsiteY31" fmla="*/ 11630 h 152773"/>
                <a:gd name="connsiteX32" fmla="*/ 30178 w 44803"/>
                <a:gd name="connsiteY32" fmla="*/ 15595 h 152773"/>
                <a:gd name="connsiteX33" fmla="*/ 25596 w 44803"/>
                <a:gd name="connsiteY33" fmla="*/ 27709 h 152773"/>
                <a:gd name="connsiteX34" fmla="*/ 25596 w 44803"/>
                <a:gd name="connsiteY34" fmla="*/ 88678 h 152773"/>
                <a:gd name="connsiteX35" fmla="*/ 17270 w 44803"/>
                <a:gd name="connsiteY35" fmla="*/ 70924 h 152773"/>
                <a:gd name="connsiteX36" fmla="*/ 19869 w 44803"/>
                <a:gd name="connsiteY36" fmla="*/ 60925 h 152773"/>
                <a:gd name="connsiteX37" fmla="*/ 19517 w 44803"/>
                <a:gd name="connsiteY37" fmla="*/ 57929 h 152773"/>
                <a:gd name="connsiteX38" fmla="*/ 18107 w 44803"/>
                <a:gd name="connsiteY38" fmla="*/ 55286 h 152773"/>
                <a:gd name="connsiteX39" fmla="*/ 18768 w 44803"/>
                <a:gd name="connsiteY39" fmla="*/ 50352 h 152773"/>
                <a:gd name="connsiteX40" fmla="*/ 25596 w 44803"/>
                <a:gd name="connsiteY40" fmla="*/ 27709 h 15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03" h="152773">
                  <a:moveTo>
                    <a:pt x="43834" y="152774"/>
                  </a:moveTo>
                  <a:cubicBezTo>
                    <a:pt x="33966" y="152025"/>
                    <a:pt x="25332" y="150043"/>
                    <a:pt x="17887" y="146739"/>
                  </a:cubicBezTo>
                  <a:cubicBezTo>
                    <a:pt x="14231" y="145109"/>
                    <a:pt x="11455" y="143523"/>
                    <a:pt x="9517" y="141981"/>
                  </a:cubicBezTo>
                  <a:cubicBezTo>
                    <a:pt x="7182" y="140175"/>
                    <a:pt x="6037" y="138413"/>
                    <a:pt x="6037" y="136695"/>
                  </a:cubicBezTo>
                  <a:cubicBezTo>
                    <a:pt x="6037" y="128105"/>
                    <a:pt x="6874" y="118017"/>
                    <a:pt x="8592" y="106387"/>
                  </a:cubicBezTo>
                  <a:cubicBezTo>
                    <a:pt x="8636" y="105990"/>
                    <a:pt x="8724" y="105594"/>
                    <a:pt x="8768" y="105153"/>
                  </a:cubicBezTo>
                  <a:cubicBezTo>
                    <a:pt x="8856" y="105241"/>
                    <a:pt x="8900" y="105329"/>
                    <a:pt x="8944" y="105418"/>
                  </a:cubicBezTo>
                  <a:cubicBezTo>
                    <a:pt x="9253" y="105858"/>
                    <a:pt x="9649" y="106299"/>
                    <a:pt x="10090" y="106695"/>
                  </a:cubicBezTo>
                  <a:cubicBezTo>
                    <a:pt x="12292" y="108413"/>
                    <a:pt x="14671" y="109735"/>
                    <a:pt x="17314" y="110616"/>
                  </a:cubicBezTo>
                  <a:cubicBezTo>
                    <a:pt x="17711" y="110748"/>
                    <a:pt x="18107" y="110836"/>
                    <a:pt x="18504" y="110924"/>
                  </a:cubicBezTo>
                  <a:cubicBezTo>
                    <a:pt x="18724" y="111144"/>
                    <a:pt x="18944" y="111409"/>
                    <a:pt x="19209" y="111629"/>
                  </a:cubicBezTo>
                  <a:cubicBezTo>
                    <a:pt x="21455" y="113920"/>
                    <a:pt x="23570" y="116166"/>
                    <a:pt x="25552" y="118413"/>
                  </a:cubicBezTo>
                  <a:lnTo>
                    <a:pt x="25552" y="140483"/>
                  </a:lnTo>
                  <a:lnTo>
                    <a:pt x="40662" y="140483"/>
                  </a:lnTo>
                  <a:cubicBezTo>
                    <a:pt x="41103" y="141012"/>
                    <a:pt x="41455" y="141452"/>
                    <a:pt x="41807" y="141893"/>
                  </a:cubicBezTo>
                  <a:cubicBezTo>
                    <a:pt x="42777" y="142994"/>
                    <a:pt x="43746" y="143919"/>
                    <a:pt x="44803" y="144668"/>
                  </a:cubicBezTo>
                  <a:cubicBezTo>
                    <a:pt x="44539" y="147267"/>
                    <a:pt x="44186" y="149999"/>
                    <a:pt x="43834" y="152774"/>
                  </a:cubicBezTo>
                  <a:close/>
                  <a:moveTo>
                    <a:pt x="30178" y="15595"/>
                  </a:moveTo>
                  <a:lnTo>
                    <a:pt x="28372" y="15595"/>
                  </a:lnTo>
                  <a:cubicBezTo>
                    <a:pt x="27667" y="10793"/>
                    <a:pt x="24231" y="6916"/>
                    <a:pt x="18107" y="3921"/>
                  </a:cubicBezTo>
                  <a:cubicBezTo>
                    <a:pt x="17138" y="3392"/>
                    <a:pt x="16169" y="2996"/>
                    <a:pt x="15112" y="2731"/>
                  </a:cubicBezTo>
                  <a:cubicBezTo>
                    <a:pt x="13614" y="2907"/>
                    <a:pt x="12204" y="3348"/>
                    <a:pt x="10883" y="4009"/>
                  </a:cubicBezTo>
                  <a:cubicBezTo>
                    <a:pt x="7182" y="5551"/>
                    <a:pt x="4451" y="8194"/>
                    <a:pt x="2733" y="11938"/>
                  </a:cubicBezTo>
                  <a:cubicBezTo>
                    <a:pt x="1676" y="14229"/>
                    <a:pt x="971" y="16432"/>
                    <a:pt x="575" y="18634"/>
                  </a:cubicBezTo>
                  <a:cubicBezTo>
                    <a:pt x="398" y="19824"/>
                    <a:pt x="222" y="21057"/>
                    <a:pt x="46" y="22246"/>
                  </a:cubicBezTo>
                  <a:cubicBezTo>
                    <a:pt x="-395" y="16079"/>
                    <a:pt x="2337" y="10220"/>
                    <a:pt x="8196" y="4758"/>
                  </a:cubicBezTo>
                  <a:lnTo>
                    <a:pt x="10442" y="2819"/>
                  </a:lnTo>
                  <a:cubicBezTo>
                    <a:pt x="11367" y="2070"/>
                    <a:pt x="12601" y="1145"/>
                    <a:pt x="14143" y="0"/>
                  </a:cubicBezTo>
                  <a:lnTo>
                    <a:pt x="20222" y="1806"/>
                  </a:lnTo>
                  <a:cubicBezTo>
                    <a:pt x="21147" y="2467"/>
                    <a:pt x="22292" y="3304"/>
                    <a:pt x="23658" y="4317"/>
                  </a:cubicBezTo>
                  <a:cubicBezTo>
                    <a:pt x="23834" y="4449"/>
                    <a:pt x="24010" y="4581"/>
                    <a:pt x="24187" y="4714"/>
                  </a:cubicBezTo>
                  <a:cubicBezTo>
                    <a:pt x="26918" y="6564"/>
                    <a:pt x="28680" y="8855"/>
                    <a:pt x="29561" y="11630"/>
                  </a:cubicBezTo>
                  <a:cubicBezTo>
                    <a:pt x="29825" y="12599"/>
                    <a:pt x="30046" y="13965"/>
                    <a:pt x="30178" y="15595"/>
                  </a:cubicBezTo>
                  <a:close/>
                  <a:moveTo>
                    <a:pt x="25596" y="27709"/>
                  </a:moveTo>
                  <a:lnTo>
                    <a:pt x="25596" y="88678"/>
                  </a:lnTo>
                  <a:cubicBezTo>
                    <a:pt x="20883" y="83479"/>
                    <a:pt x="18107" y="77532"/>
                    <a:pt x="17270" y="70924"/>
                  </a:cubicBezTo>
                  <a:cubicBezTo>
                    <a:pt x="18988" y="66475"/>
                    <a:pt x="19869" y="63171"/>
                    <a:pt x="19869" y="60925"/>
                  </a:cubicBezTo>
                  <a:cubicBezTo>
                    <a:pt x="19869" y="60220"/>
                    <a:pt x="19737" y="59251"/>
                    <a:pt x="19517" y="57929"/>
                  </a:cubicBezTo>
                  <a:cubicBezTo>
                    <a:pt x="19077" y="57092"/>
                    <a:pt x="18592" y="56211"/>
                    <a:pt x="18107" y="55286"/>
                  </a:cubicBezTo>
                  <a:cubicBezTo>
                    <a:pt x="18328" y="53612"/>
                    <a:pt x="18548" y="51982"/>
                    <a:pt x="18768" y="50352"/>
                  </a:cubicBezTo>
                  <a:cubicBezTo>
                    <a:pt x="19913" y="42511"/>
                    <a:pt x="22204" y="34978"/>
                    <a:pt x="25596" y="27709"/>
                  </a:cubicBezTo>
                  <a:close/>
                </a:path>
              </a:pathLst>
            </a:custGeom>
            <a:solidFill>
              <a:srgbClr val="FD9C3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23EBC5-6094-4F29-8CFE-7617D832032A}"/>
                </a:ext>
              </a:extLst>
            </p:cNvPr>
            <p:cNvSpPr/>
            <p:nvPr/>
          </p:nvSpPr>
          <p:spPr>
            <a:xfrm flipH="1">
              <a:off x="6931729" y="866348"/>
              <a:ext cx="4845" cy="2951"/>
            </a:xfrm>
            <a:custGeom>
              <a:avLst/>
              <a:gdLst>
                <a:gd name="connsiteX0" fmla="*/ 3040 w 4845"/>
                <a:gd name="connsiteY0" fmla="*/ 0 h 2951"/>
                <a:gd name="connsiteX1" fmla="*/ 4846 w 4845"/>
                <a:gd name="connsiteY1" fmla="*/ 2907 h 2951"/>
                <a:gd name="connsiteX2" fmla="*/ 4449 w 4845"/>
                <a:gd name="connsiteY2" fmla="*/ 2952 h 2951"/>
                <a:gd name="connsiteX3" fmla="*/ 1189 w 4845"/>
                <a:gd name="connsiteY3" fmla="*/ 2423 h 2951"/>
                <a:gd name="connsiteX4" fmla="*/ 0 w 4845"/>
                <a:gd name="connsiteY4" fmla="*/ 1894 h 2951"/>
                <a:gd name="connsiteX5" fmla="*/ 3040 w 4845"/>
                <a:gd name="connsiteY5" fmla="*/ 0 h 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5" h="2951">
                  <a:moveTo>
                    <a:pt x="3040" y="0"/>
                  </a:moveTo>
                  <a:cubicBezTo>
                    <a:pt x="3524" y="1013"/>
                    <a:pt x="4097" y="1982"/>
                    <a:pt x="4846" y="2907"/>
                  </a:cubicBezTo>
                  <a:cubicBezTo>
                    <a:pt x="4714" y="2907"/>
                    <a:pt x="4581" y="2907"/>
                    <a:pt x="4449" y="2952"/>
                  </a:cubicBezTo>
                  <a:lnTo>
                    <a:pt x="1189" y="2423"/>
                  </a:lnTo>
                  <a:cubicBezTo>
                    <a:pt x="793" y="2291"/>
                    <a:pt x="396" y="2115"/>
                    <a:pt x="0" y="1894"/>
                  </a:cubicBezTo>
                  <a:cubicBezTo>
                    <a:pt x="969" y="1101"/>
                    <a:pt x="1982" y="485"/>
                    <a:pt x="304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234A82-9672-4CEE-A23E-326A79727C30}"/>
                </a:ext>
              </a:extLst>
            </p:cNvPr>
            <p:cNvSpPr/>
            <p:nvPr/>
          </p:nvSpPr>
          <p:spPr>
            <a:xfrm flipH="1">
              <a:off x="6925121" y="873837"/>
              <a:ext cx="1365" cy="1585"/>
            </a:xfrm>
            <a:custGeom>
              <a:avLst/>
              <a:gdLst>
                <a:gd name="connsiteX0" fmla="*/ 0 w 1365"/>
                <a:gd name="connsiteY0" fmla="*/ 0 h 1585"/>
                <a:gd name="connsiteX1" fmla="*/ 1366 w 1365"/>
                <a:gd name="connsiteY1" fmla="*/ 1586 h 1585"/>
                <a:gd name="connsiteX2" fmla="*/ 661 w 1365"/>
                <a:gd name="connsiteY2" fmla="*/ 1278 h 1585"/>
                <a:gd name="connsiteX3" fmla="*/ 0 w 1365"/>
                <a:gd name="connsiteY3" fmla="*/ 0 h 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" h="1585">
                  <a:moveTo>
                    <a:pt x="0" y="0"/>
                  </a:moveTo>
                  <a:cubicBezTo>
                    <a:pt x="529" y="485"/>
                    <a:pt x="969" y="1013"/>
                    <a:pt x="1366" y="1586"/>
                  </a:cubicBezTo>
                  <a:cubicBezTo>
                    <a:pt x="1145" y="1498"/>
                    <a:pt x="925" y="1366"/>
                    <a:pt x="661" y="1278"/>
                  </a:cubicBezTo>
                  <a:cubicBezTo>
                    <a:pt x="441" y="837"/>
                    <a:pt x="220" y="441"/>
                    <a:pt x="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C0A07A-6544-43DA-B315-5BE6941AC73B}"/>
                </a:ext>
              </a:extLst>
            </p:cNvPr>
            <p:cNvSpPr/>
            <p:nvPr/>
          </p:nvSpPr>
          <p:spPr>
            <a:xfrm flipH="1">
              <a:off x="6895562" y="1202733"/>
              <a:ext cx="65858" cy="35197"/>
            </a:xfrm>
            <a:custGeom>
              <a:avLst/>
              <a:gdLst>
                <a:gd name="connsiteX0" fmla="*/ 20661 w 65858"/>
                <a:gd name="connsiteY0" fmla="*/ 1762 h 35197"/>
                <a:gd name="connsiteX1" fmla="*/ 19339 w 65858"/>
                <a:gd name="connsiteY1" fmla="*/ 396 h 35197"/>
                <a:gd name="connsiteX2" fmla="*/ 23656 w 65858"/>
                <a:gd name="connsiteY2" fmla="*/ 132 h 35197"/>
                <a:gd name="connsiteX3" fmla="*/ 26123 w 65858"/>
                <a:gd name="connsiteY3" fmla="*/ 0 h 35197"/>
                <a:gd name="connsiteX4" fmla="*/ 25771 w 65858"/>
                <a:gd name="connsiteY4" fmla="*/ 88 h 35197"/>
                <a:gd name="connsiteX5" fmla="*/ 25550 w 65858"/>
                <a:gd name="connsiteY5" fmla="*/ 573 h 35197"/>
                <a:gd name="connsiteX6" fmla="*/ 27092 w 65858"/>
                <a:gd name="connsiteY6" fmla="*/ 5551 h 35197"/>
                <a:gd name="connsiteX7" fmla="*/ 29559 w 65858"/>
                <a:gd name="connsiteY7" fmla="*/ 10925 h 35197"/>
                <a:gd name="connsiteX8" fmla="*/ 31057 w 65858"/>
                <a:gd name="connsiteY8" fmla="*/ 13304 h 35197"/>
                <a:gd name="connsiteX9" fmla="*/ 36167 w 65858"/>
                <a:gd name="connsiteY9" fmla="*/ 20396 h 35197"/>
                <a:gd name="connsiteX10" fmla="*/ 55330 w 65858"/>
                <a:gd name="connsiteY10" fmla="*/ 24581 h 35197"/>
                <a:gd name="connsiteX11" fmla="*/ 56255 w 65858"/>
                <a:gd name="connsiteY11" fmla="*/ 24097 h 35197"/>
                <a:gd name="connsiteX12" fmla="*/ 57092 w 65858"/>
                <a:gd name="connsiteY12" fmla="*/ 23656 h 35197"/>
                <a:gd name="connsiteX13" fmla="*/ 57224 w 65858"/>
                <a:gd name="connsiteY13" fmla="*/ 23568 h 35197"/>
                <a:gd name="connsiteX14" fmla="*/ 63127 w 65858"/>
                <a:gd name="connsiteY14" fmla="*/ 22423 h 35197"/>
                <a:gd name="connsiteX15" fmla="*/ 64404 w 65858"/>
                <a:gd name="connsiteY15" fmla="*/ 22907 h 35197"/>
                <a:gd name="connsiteX16" fmla="*/ 64404 w 65858"/>
                <a:gd name="connsiteY16" fmla="*/ 23039 h 35197"/>
                <a:gd name="connsiteX17" fmla="*/ 65858 w 65858"/>
                <a:gd name="connsiteY17" fmla="*/ 26035 h 35197"/>
                <a:gd name="connsiteX18" fmla="*/ 56167 w 65858"/>
                <a:gd name="connsiteY18" fmla="*/ 31233 h 35197"/>
                <a:gd name="connsiteX19" fmla="*/ 49339 w 65858"/>
                <a:gd name="connsiteY19" fmla="*/ 31233 h 35197"/>
                <a:gd name="connsiteX20" fmla="*/ 42202 w 65858"/>
                <a:gd name="connsiteY20" fmla="*/ 29779 h 35197"/>
                <a:gd name="connsiteX21" fmla="*/ 38281 w 65858"/>
                <a:gd name="connsiteY21" fmla="*/ 28194 h 35197"/>
                <a:gd name="connsiteX22" fmla="*/ 38017 w 65858"/>
                <a:gd name="connsiteY22" fmla="*/ 28061 h 35197"/>
                <a:gd name="connsiteX23" fmla="*/ 34052 w 65858"/>
                <a:gd name="connsiteY23" fmla="*/ 26343 h 35197"/>
                <a:gd name="connsiteX24" fmla="*/ 33788 w 65858"/>
                <a:gd name="connsiteY24" fmla="*/ 24141 h 35197"/>
                <a:gd name="connsiteX25" fmla="*/ 33260 w 65858"/>
                <a:gd name="connsiteY25" fmla="*/ 22158 h 35197"/>
                <a:gd name="connsiteX26" fmla="*/ 31541 w 65858"/>
                <a:gd name="connsiteY26" fmla="*/ 19427 h 35197"/>
                <a:gd name="connsiteX27" fmla="*/ 28370 w 65858"/>
                <a:gd name="connsiteY27" fmla="*/ 15066 h 35197"/>
                <a:gd name="connsiteX28" fmla="*/ 27356 w 65858"/>
                <a:gd name="connsiteY28" fmla="*/ 13348 h 35197"/>
                <a:gd name="connsiteX29" fmla="*/ 26035 w 65858"/>
                <a:gd name="connsiteY29" fmla="*/ 10793 h 35197"/>
                <a:gd name="connsiteX30" fmla="*/ 24890 w 65858"/>
                <a:gd name="connsiteY30" fmla="*/ 6696 h 35197"/>
                <a:gd name="connsiteX31" fmla="*/ 23568 w 65858"/>
                <a:gd name="connsiteY31" fmla="*/ 3877 h 35197"/>
                <a:gd name="connsiteX32" fmla="*/ 22951 w 65858"/>
                <a:gd name="connsiteY32" fmla="*/ 3304 h 35197"/>
                <a:gd name="connsiteX33" fmla="*/ 22114 w 65858"/>
                <a:gd name="connsiteY33" fmla="*/ 2643 h 35197"/>
                <a:gd name="connsiteX34" fmla="*/ 20661 w 65858"/>
                <a:gd name="connsiteY34" fmla="*/ 1762 h 35197"/>
                <a:gd name="connsiteX35" fmla="*/ 33348 w 65858"/>
                <a:gd name="connsiteY35" fmla="*/ 29251 h 35197"/>
                <a:gd name="connsiteX36" fmla="*/ 33392 w 65858"/>
                <a:gd name="connsiteY36" fmla="*/ 32158 h 35197"/>
                <a:gd name="connsiteX37" fmla="*/ 31718 w 65858"/>
                <a:gd name="connsiteY37" fmla="*/ 34581 h 35197"/>
                <a:gd name="connsiteX38" fmla="*/ 27841 w 65858"/>
                <a:gd name="connsiteY38" fmla="*/ 35198 h 35197"/>
                <a:gd name="connsiteX39" fmla="*/ 17357 w 65858"/>
                <a:gd name="connsiteY39" fmla="*/ 35198 h 35197"/>
                <a:gd name="connsiteX40" fmla="*/ 7797 w 65858"/>
                <a:gd name="connsiteY40" fmla="*/ 29868 h 35197"/>
                <a:gd name="connsiteX41" fmla="*/ 5639 w 65858"/>
                <a:gd name="connsiteY41" fmla="*/ 23260 h 35197"/>
                <a:gd name="connsiteX42" fmla="*/ 3084 w 65858"/>
                <a:gd name="connsiteY42" fmla="*/ 23039 h 35197"/>
                <a:gd name="connsiteX43" fmla="*/ 705 w 65858"/>
                <a:gd name="connsiteY43" fmla="*/ 22070 h 35197"/>
                <a:gd name="connsiteX44" fmla="*/ 0 w 65858"/>
                <a:gd name="connsiteY44" fmla="*/ 18414 h 35197"/>
                <a:gd name="connsiteX45" fmla="*/ 1762 w 65858"/>
                <a:gd name="connsiteY45" fmla="*/ 13128 h 35197"/>
                <a:gd name="connsiteX46" fmla="*/ 1718 w 65858"/>
                <a:gd name="connsiteY46" fmla="*/ 14097 h 35197"/>
                <a:gd name="connsiteX47" fmla="*/ 2070 w 65858"/>
                <a:gd name="connsiteY47" fmla="*/ 18238 h 35197"/>
                <a:gd name="connsiteX48" fmla="*/ 3304 w 65858"/>
                <a:gd name="connsiteY48" fmla="*/ 20220 h 35197"/>
                <a:gd name="connsiteX49" fmla="*/ 5066 w 65858"/>
                <a:gd name="connsiteY49" fmla="*/ 21013 h 35197"/>
                <a:gd name="connsiteX50" fmla="*/ 6167 w 65858"/>
                <a:gd name="connsiteY50" fmla="*/ 21762 h 35197"/>
                <a:gd name="connsiteX51" fmla="*/ 6916 w 65858"/>
                <a:gd name="connsiteY51" fmla="*/ 23083 h 35197"/>
                <a:gd name="connsiteX52" fmla="*/ 8590 w 65858"/>
                <a:gd name="connsiteY52" fmla="*/ 26387 h 35197"/>
                <a:gd name="connsiteX53" fmla="*/ 12599 w 65858"/>
                <a:gd name="connsiteY53" fmla="*/ 29075 h 35197"/>
                <a:gd name="connsiteX54" fmla="*/ 17577 w 65858"/>
                <a:gd name="connsiteY54" fmla="*/ 28194 h 35197"/>
                <a:gd name="connsiteX55" fmla="*/ 22070 w 65858"/>
                <a:gd name="connsiteY55" fmla="*/ 26872 h 35197"/>
                <a:gd name="connsiteX56" fmla="*/ 26519 w 65858"/>
                <a:gd name="connsiteY56" fmla="*/ 26564 h 35197"/>
                <a:gd name="connsiteX57" fmla="*/ 32467 w 65858"/>
                <a:gd name="connsiteY57" fmla="*/ 28238 h 35197"/>
                <a:gd name="connsiteX58" fmla="*/ 33348 w 65858"/>
                <a:gd name="connsiteY58" fmla="*/ 29251 h 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858" h="35197">
                  <a:moveTo>
                    <a:pt x="20661" y="1762"/>
                  </a:moveTo>
                  <a:lnTo>
                    <a:pt x="19339" y="396"/>
                  </a:lnTo>
                  <a:cubicBezTo>
                    <a:pt x="20881" y="308"/>
                    <a:pt x="22290" y="220"/>
                    <a:pt x="23656" y="132"/>
                  </a:cubicBezTo>
                  <a:cubicBezTo>
                    <a:pt x="24537" y="88"/>
                    <a:pt x="25330" y="44"/>
                    <a:pt x="26123" y="0"/>
                  </a:cubicBezTo>
                  <a:cubicBezTo>
                    <a:pt x="26035" y="0"/>
                    <a:pt x="25903" y="44"/>
                    <a:pt x="25771" y="88"/>
                  </a:cubicBezTo>
                  <a:cubicBezTo>
                    <a:pt x="25638" y="220"/>
                    <a:pt x="25550" y="396"/>
                    <a:pt x="25550" y="573"/>
                  </a:cubicBezTo>
                  <a:cubicBezTo>
                    <a:pt x="25550" y="1542"/>
                    <a:pt x="26035" y="3216"/>
                    <a:pt x="27092" y="5551"/>
                  </a:cubicBezTo>
                  <a:cubicBezTo>
                    <a:pt x="28061" y="7885"/>
                    <a:pt x="28898" y="9692"/>
                    <a:pt x="29559" y="10925"/>
                  </a:cubicBezTo>
                  <a:cubicBezTo>
                    <a:pt x="29823" y="11410"/>
                    <a:pt x="30308" y="12203"/>
                    <a:pt x="31057" y="13304"/>
                  </a:cubicBezTo>
                  <a:cubicBezTo>
                    <a:pt x="32202" y="14978"/>
                    <a:pt x="33876" y="17357"/>
                    <a:pt x="36167" y="20396"/>
                  </a:cubicBezTo>
                  <a:cubicBezTo>
                    <a:pt x="39911" y="25506"/>
                    <a:pt x="46299" y="26916"/>
                    <a:pt x="55330" y="24581"/>
                  </a:cubicBezTo>
                  <a:cubicBezTo>
                    <a:pt x="55682" y="24405"/>
                    <a:pt x="55991" y="24229"/>
                    <a:pt x="56255" y="24097"/>
                  </a:cubicBezTo>
                  <a:lnTo>
                    <a:pt x="57092" y="23656"/>
                  </a:lnTo>
                  <a:cubicBezTo>
                    <a:pt x="57136" y="23656"/>
                    <a:pt x="57180" y="23656"/>
                    <a:pt x="57224" y="23568"/>
                  </a:cubicBezTo>
                  <a:cubicBezTo>
                    <a:pt x="59383" y="22246"/>
                    <a:pt x="61365" y="21850"/>
                    <a:pt x="63127" y="22423"/>
                  </a:cubicBezTo>
                  <a:cubicBezTo>
                    <a:pt x="63656" y="22511"/>
                    <a:pt x="64052" y="22687"/>
                    <a:pt x="64404" y="22907"/>
                  </a:cubicBezTo>
                  <a:cubicBezTo>
                    <a:pt x="64404" y="22951"/>
                    <a:pt x="64404" y="22995"/>
                    <a:pt x="64404" y="23039"/>
                  </a:cubicBezTo>
                  <a:cubicBezTo>
                    <a:pt x="65374" y="23524"/>
                    <a:pt x="65858" y="24537"/>
                    <a:pt x="65858" y="26035"/>
                  </a:cubicBezTo>
                  <a:cubicBezTo>
                    <a:pt x="65858" y="29207"/>
                    <a:pt x="62642" y="30969"/>
                    <a:pt x="56167" y="31233"/>
                  </a:cubicBezTo>
                  <a:lnTo>
                    <a:pt x="49339" y="31233"/>
                  </a:lnTo>
                  <a:cubicBezTo>
                    <a:pt x="46651" y="31013"/>
                    <a:pt x="44273" y="30528"/>
                    <a:pt x="42202" y="29779"/>
                  </a:cubicBezTo>
                  <a:cubicBezTo>
                    <a:pt x="40572" y="29119"/>
                    <a:pt x="39295" y="28590"/>
                    <a:pt x="38281" y="28194"/>
                  </a:cubicBezTo>
                  <a:cubicBezTo>
                    <a:pt x="38237" y="28150"/>
                    <a:pt x="38149" y="28105"/>
                    <a:pt x="38017" y="28061"/>
                  </a:cubicBezTo>
                  <a:lnTo>
                    <a:pt x="34052" y="26343"/>
                  </a:lnTo>
                  <a:lnTo>
                    <a:pt x="33788" y="24141"/>
                  </a:lnTo>
                  <a:cubicBezTo>
                    <a:pt x="33700" y="23612"/>
                    <a:pt x="33524" y="22951"/>
                    <a:pt x="33260" y="22158"/>
                  </a:cubicBezTo>
                  <a:cubicBezTo>
                    <a:pt x="33083" y="21365"/>
                    <a:pt x="32511" y="20440"/>
                    <a:pt x="31541" y="19427"/>
                  </a:cubicBezTo>
                  <a:cubicBezTo>
                    <a:pt x="29912" y="17357"/>
                    <a:pt x="28854" y="15903"/>
                    <a:pt x="28370" y="15066"/>
                  </a:cubicBezTo>
                  <a:cubicBezTo>
                    <a:pt x="27973" y="14449"/>
                    <a:pt x="27665" y="13877"/>
                    <a:pt x="27356" y="13348"/>
                  </a:cubicBezTo>
                  <a:cubicBezTo>
                    <a:pt x="26784" y="12379"/>
                    <a:pt x="26343" y="11542"/>
                    <a:pt x="26035" y="10793"/>
                  </a:cubicBezTo>
                  <a:cubicBezTo>
                    <a:pt x="25506" y="9383"/>
                    <a:pt x="25110" y="8018"/>
                    <a:pt x="24890" y="6696"/>
                  </a:cubicBezTo>
                  <a:cubicBezTo>
                    <a:pt x="24625" y="5374"/>
                    <a:pt x="24185" y="4405"/>
                    <a:pt x="23568" y="3877"/>
                  </a:cubicBezTo>
                  <a:cubicBezTo>
                    <a:pt x="23348" y="3656"/>
                    <a:pt x="23127" y="3480"/>
                    <a:pt x="22951" y="3304"/>
                  </a:cubicBezTo>
                  <a:cubicBezTo>
                    <a:pt x="22599" y="2996"/>
                    <a:pt x="22335" y="2775"/>
                    <a:pt x="22114" y="2643"/>
                  </a:cubicBezTo>
                  <a:cubicBezTo>
                    <a:pt x="21586" y="2291"/>
                    <a:pt x="21189" y="2026"/>
                    <a:pt x="20661" y="1762"/>
                  </a:cubicBezTo>
                  <a:close/>
                  <a:moveTo>
                    <a:pt x="33348" y="29251"/>
                  </a:moveTo>
                  <a:cubicBezTo>
                    <a:pt x="33656" y="30000"/>
                    <a:pt x="33700" y="30969"/>
                    <a:pt x="33392" y="32158"/>
                  </a:cubicBezTo>
                  <a:cubicBezTo>
                    <a:pt x="33127" y="33348"/>
                    <a:pt x="32555" y="34141"/>
                    <a:pt x="31718" y="34581"/>
                  </a:cubicBezTo>
                  <a:cubicBezTo>
                    <a:pt x="30881" y="34978"/>
                    <a:pt x="29603" y="35198"/>
                    <a:pt x="27841" y="35198"/>
                  </a:cubicBezTo>
                  <a:lnTo>
                    <a:pt x="17357" y="35198"/>
                  </a:lnTo>
                  <a:cubicBezTo>
                    <a:pt x="13084" y="34846"/>
                    <a:pt x="9868" y="33039"/>
                    <a:pt x="7797" y="29868"/>
                  </a:cubicBezTo>
                  <a:cubicBezTo>
                    <a:pt x="6432" y="27841"/>
                    <a:pt x="5683" y="25639"/>
                    <a:pt x="5639" y="23260"/>
                  </a:cubicBezTo>
                  <a:cubicBezTo>
                    <a:pt x="5066" y="23348"/>
                    <a:pt x="4229" y="23304"/>
                    <a:pt x="3084" y="23039"/>
                  </a:cubicBezTo>
                  <a:cubicBezTo>
                    <a:pt x="1982" y="22863"/>
                    <a:pt x="1189" y="22511"/>
                    <a:pt x="705" y="22070"/>
                  </a:cubicBezTo>
                  <a:cubicBezTo>
                    <a:pt x="220" y="21630"/>
                    <a:pt x="0" y="20396"/>
                    <a:pt x="0" y="18414"/>
                  </a:cubicBezTo>
                  <a:cubicBezTo>
                    <a:pt x="0" y="16476"/>
                    <a:pt x="573" y="14714"/>
                    <a:pt x="1762" y="13128"/>
                  </a:cubicBezTo>
                  <a:cubicBezTo>
                    <a:pt x="1762" y="13436"/>
                    <a:pt x="1718" y="13788"/>
                    <a:pt x="1718" y="14097"/>
                  </a:cubicBezTo>
                  <a:cubicBezTo>
                    <a:pt x="1718" y="15947"/>
                    <a:pt x="1806" y="17313"/>
                    <a:pt x="2070" y="18238"/>
                  </a:cubicBezTo>
                  <a:cubicBezTo>
                    <a:pt x="2291" y="19119"/>
                    <a:pt x="2731" y="19780"/>
                    <a:pt x="3304" y="20220"/>
                  </a:cubicBezTo>
                  <a:cubicBezTo>
                    <a:pt x="3921" y="20617"/>
                    <a:pt x="4493" y="20881"/>
                    <a:pt x="5066" y="21013"/>
                  </a:cubicBezTo>
                  <a:cubicBezTo>
                    <a:pt x="5551" y="21145"/>
                    <a:pt x="5947" y="21410"/>
                    <a:pt x="6167" y="21762"/>
                  </a:cubicBezTo>
                  <a:cubicBezTo>
                    <a:pt x="6344" y="22114"/>
                    <a:pt x="6608" y="22555"/>
                    <a:pt x="6916" y="23083"/>
                  </a:cubicBezTo>
                  <a:cubicBezTo>
                    <a:pt x="7225" y="23656"/>
                    <a:pt x="7797" y="24757"/>
                    <a:pt x="8590" y="26387"/>
                  </a:cubicBezTo>
                  <a:cubicBezTo>
                    <a:pt x="9427" y="28061"/>
                    <a:pt x="10749" y="28942"/>
                    <a:pt x="12599" y="29075"/>
                  </a:cubicBezTo>
                  <a:cubicBezTo>
                    <a:pt x="14537" y="29163"/>
                    <a:pt x="16211" y="28898"/>
                    <a:pt x="17577" y="28194"/>
                  </a:cubicBezTo>
                  <a:cubicBezTo>
                    <a:pt x="19075" y="27489"/>
                    <a:pt x="20572" y="27048"/>
                    <a:pt x="22070" y="26872"/>
                  </a:cubicBezTo>
                  <a:cubicBezTo>
                    <a:pt x="23524" y="26696"/>
                    <a:pt x="25022" y="26564"/>
                    <a:pt x="26519" y="26564"/>
                  </a:cubicBezTo>
                  <a:cubicBezTo>
                    <a:pt x="29163" y="26564"/>
                    <a:pt x="31145" y="27136"/>
                    <a:pt x="32467" y="28238"/>
                  </a:cubicBezTo>
                  <a:cubicBezTo>
                    <a:pt x="32863" y="28590"/>
                    <a:pt x="33127" y="28942"/>
                    <a:pt x="33348" y="29251"/>
                  </a:cubicBezTo>
                  <a:close/>
                </a:path>
              </a:pathLst>
            </a:custGeom>
            <a:solidFill>
              <a:srgbClr val="061E5D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520392A-A521-46FF-976A-B279CEDF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845838" y="868638"/>
              <a:ext cx="105596" cy="2011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217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552729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358EB34E-7D4E-4D0C-951E-ED11FAF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62" t="607" r="65953" b="-607"/>
          <a:stretch/>
        </p:blipFill>
        <p:spPr>
          <a:xfrm>
            <a:off x="6228185" y="915566"/>
            <a:ext cx="2915816" cy="218205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45215-1E53-485A-AFA3-3E9AD44DAA29}"/>
              </a:ext>
            </a:extLst>
          </p:cNvPr>
          <p:cNvGrpSpPr/>
          <p:nvPr userDrawn="1"/>
        </p:nvGrpSpPr>
        <p:grpSpPr>
          <a:xfrm>
            <a:off x="7308304" y="1707654"/>
            <a:ext cx="2114553" cy="1698671"/>
            <a:chOff x="6553376" y="1481318"/>
            <a:chExt cx="1792020" cy="143957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34BB66-62DC-4DE4-950D-2A78E437D342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4B368CF-C986-47BC-8D98-F1C67DB8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15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412989-9FD3-4343-B6D3-B3415AA66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0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B99596-202F-4EF1-A65F-64A706505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4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153A99-A784-4F00-A4A6-0E99EA4A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61247-2CA5-4CC9-A128-2FF60748E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FFAF47-785F-4C59-B79F-6C39052B0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C3D249-3661-4D74-990D-C1DECC25B6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736B8F-FBD7-43D8-8D09-FBB9456D0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91BD41-9315-4B8A-BE75-FA64C25FF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683B7-E876-48BF-B5D6-1D8B9916C5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2025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EF8C0-8E2D-4CCA-9B5F-9FF21A9D056B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36386" y="475610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45" r:id="rId2"/>
    <p:sldLayoutId id="2147483846" r:id="rId3"/>
    <p:sldLayoutId id="2147483847" r:id="rId4"/>
    <p:sldLayoutId id="2147483821" r:id="rId5"/>
    <p:sldLayoutId id="2147483828" r:id="rId6"/>
    <p:sldLayoutId id="2147483822" r:id="rId7"/>
    <p:sldLayoutId id="2147483829" r:id="rId8"/>
    <p:sldLayoutId id="2147483823" r:id="rId9"/>
    <p:sldLayoutId id="2147483824" r:id="rId10"/>
    <p:sldLayoutId id="2147483825" r:id="rId11"/>
    <p:sldLayoutId id="2147483844" r:id="rId12"/>
    <p:sldLayoutId id="2147483826" r:id="rId13"/>
    <p:sldLayoutId id="2147483768" r:id="rId14"/>
    <p:sldLayoutId id="2147483817" r:id="rId15"/>
    <p:sldLayoutId id="2147483853" r:id="rId16"/>
    <p:sldLayoutId id="2147483854" r:id="rId17"/>
    <p:sldLayoutId id="2147483830" r:id="rId18"/>
    <p:sldLayoutId id="2147483832" r:id="rId19"/>
    <p:sldLayoutId id="2147483831" r:id="rId20"/>
    <p:sldLayoutId id="2147483848" r:id="rId21"/>
    <p:sldLayoutId id="2147483849" r:id="rId22"/>
    <p:sldLayoutId id="2147483850" r:id="rId23"/>
    <p:sldLayoutId id="2147483763" r:id="rId24"/>
    <p:sldLayoutId id="2147483833" r:id="rId25"/>
    <p:sldLayoutId id="2147483835" r:id="rId26"/>
    <p:sldLayoutId id="2147483838" r:id="rId27"/>
    <p:sldLayoutId id="2147483839" r:id="rId28"/>
    <p:sldLayoutId id="2147483840" r:id="rId29"/>
    <p:sldLayoutId id="2147483841" r:id="rId30"/>
    <p:sldLayoutId id="2147483843" r:id="rId31"/>
    <p:sldLayoutId id="2147483851" r:id="rId32"/>
    <p:sldLayoutId id="2147483852" r:id="rId33"/>
    <p:sldLayoutId id="2147483842" r:id="rId34"/>
    <p:sldLayoutId id="2147483802" r:id="rId35"/>
    <p:sldLayoutId id="2147483816" r:id="rId36"/>
    <p:sldLayoutId id="2147483793" r:id="rId37"/>
    <p:sldLayoutId id="2147483815" r:id="rId3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Product_Documentation/010Alma_Online_Help_(English)/020Acquisitions/050Purchasing/Working_with_POs_and_PO_Lines/Approving_and_Sending_POs" TargetMode="External"/><Relationship Id="rId2" Type="http://schemas.openxmlformats.org/officeDocument/2006/relationships/hyperlink" Target="https://knowledge.exlibrisgroup.com/Alma/Product_Documentation/010Alma_Online_Help_(English)/020Acquisitions/050Purchasing/Working_with_POs_and_PO_Lines/Approving_and_Sending_POs#Resending_POs" TargetMode="Externa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8C144D-8324-4169-A0CD-3C427B16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9" y="2706115"/>
            <a:ext cx="4824536" cy="1305174"/>
          </a:xfrm>
        </p:spPr>
        <p:txBody>
          <a:bodyPr/>
          <a:lstStyle/>
          <a:p>
            <a:r>
              <a:rPr lang="en-US" dirty="0"/>
              <a:t>How to resend an order to the vendor</a:t>
            </a:r>
            <a:endParaRPr lang="LID4096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7303539-D005-4366-BC54-8CA69FAEF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3939903"/>
            <a:ext cx="6196532" cy="1008112"/>
          </a:xfrm>
        </p:spPr>
        <p:txBody>
          <a:bodyPr>
            <a:normAutofit/>
          </a:bodyPr>
          <a:lstStyle/>
          <a:p>
            <a:r>
              <a:rPr lang="en-US" sz="2800" dirty="0"/>
              <a:t>Yoel Kortick</a:t>
            </a:r>
          </a:p>
          <a:p>
            <a:r>
              <a:rPr lang="en-US" sz="2800" dirty="0"/>
              <a:t>Senior Librarian</a:t>
            </a:r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7858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BB269-0EF7-D6B1-CF3E-97EF9BB4B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1A8671-0156-4590-1554-34539DA46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24" y="1218588"/>
            <a:ext cx="8172400" cy="34735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3BFFA3-9F7B-BADF-86AB-A7D1D93BBA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0C5A95-857A-5885-4874-91976D3CC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68B8900-DA91-53D9-36FA-3CE42F1A6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55" y="771551"/>
            <a:ext cx="8784976" cy="327164"/>
          </a:xfrm>
        </p:spPr>
        <p:txBody>
          <a:bodyPr>
            <a:no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Scroll to the bottom of the "Summary" of the PO and click "Resend Order"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6E8960-060F-CF1D-5DDF-39B5C8EB854E}"/>
              </a:ext>
            </a:extLst>
          </p:cNvPr>
          <p:cNvSpPr/>
          <p:nvPr/>
        </p:nvSpPr>
        <p:spPr>
          <a:xfrm>
            <a:off x="1597187" y="4446083"/>
            <a:ext cx="576064" cy="213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FF3B19-ABFF-6BF1-677F-40CBFE06BF5A}"/>
              </a:ext>
            </a:extLst>
          </p:cNvPr>
          <p:cNvSpPr/>
          <p:nvPr/>
        </p:nvSpPr>
        <p:spPr>
          <a:xfrm>
            <a:off x="539552" y="1707654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354485-5BCF-CFC1-EB1E-14D70308099C}"/>
              </a:ext>
            </a:extLst>
          </p:cNvPr>
          <p:cNvSpPr txBox="1"/>
          <p:nvPr/>
        </p:nvSpPr>
        <p:spPr>
          <a:xfrm>
            <a:off x="2901535" y="4288818"/>
            <a:ext cx="149391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en-US" sz="1400" dirty="0"/>
              <a:t>Click here to resend the order</a:t>
            </a:r>
            <a:endParaRPr lang="he-IL" sz="1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05C061-1456-F2D4-B803-6E8F9AA00818}"/>
              </a:ext>
            </a:extLst>
          </p:cNvPr>
          <p:cNvCxnSpPr>
            <a:cxnSpLocks/>
          </p:cNvCxnSpPr>
          <p:nvPr/>
        </p:nvCxnSpPr>
        <p:spPr>
          <a:xfrm flipH="1">
            <a:off x="2173251" y="4550428"/>
            <a:ext cx="72828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715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56D12-47C2-1CB3-18F2-6A0536EEC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D3F942-9A43-1620-4804-5F964B616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819647"/>
            <a:ext cx="6429375" cy="1400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5C2BBF-FBA8-0DC6-0F81-892A73A19E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8A94CD-669C-2888-780E-D563895F7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AC05644-97A3-73DC-8D36-B311CA915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55108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Confirm the message</a:t>
            </a:r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6A5A49-8F24-BD8E-CDB6-7280A817539F}"/>
              </a:ext>
            </a:extLst>
          </p:cNvPr>
          <p:cNvSpPr/>
          <p:nvPr/>
        </p:nvSpPr>
        <p:spPr>
          <a:xfrm>
            <a:off x="6903680" y="2848767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21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914AA-A4A4-95CE-2E04-7113D66CC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67D5E4-C35F-9953-24F0-1B03E3A64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7" y="1211669"/>
            <a:ext cx="8604448" cy="35830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278D9E-415B-DA11-44DF-428E9C014B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491145-1C07-B952-C606-84A154CA1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D7B81EB-0632-24CF-E989-7C6CEEF4A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55108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Receive confirmation that the order has (again) been sent</a:t>
            </a:r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DF6EFB-63EB-A364-38DE-D5695E3E67F1}"/>
              </a:ext>
            </a:extLst>
          </p:cNvPr>
          <p:cNvSpPr/>
          <p:nvPr/>
        </p:nvSpPr>
        <p:spPr>
          <a:xfrm>
            <a:off x="7524328" y="1669754"/>
            <a:ext cx="1296144" cy="455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63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69915-05F9-DD33-171A-60A01D5D4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E2012F-0397-B9D1-356E-088AFC050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" y="1990725"/>
            <a:ext cx="7286625" cy="1162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153333-337A-B05A-602A-AE7581F9A6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6C83A1-B6C7-9D37-C11F-314372B5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53AC8B5-71AD-6137-EAC3-46B2F2671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1279338"/>
          </a:xfrm>
        </p:spPr>
        <p:txBody>
          <a:bodyPr>
            <a:noAutofit/>
          </a:bodyPr>
          <a:lstStyle/>
          <a:p>
            <a:r>
              <a:rPr lang="en-US" sz="1800" dirty="0"/>
              <a:t>The vendor receives the new email with the order.</a:t>
            </a:r>
          </a:p>
          <a:p>
            <a:r>
              <a:rPr lang="en-US" sz="1800" dirty="0"/>
              <a:t>This email with the order was sent Jan. 03, while the previous one was sent Jan. 02.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51701D-15B8-EF64-BC8A-CA0DEE5B4E72}"/>
              </a:ext>
            </a:extLst>
          </p:cNvPr>
          <p:cNvSpPr/>
          <p:nvPr/>
        </p:nvSpPr>
        <p:spPr>
          <a:xfrm>
            <a:off x="6300192" y="2585566"/>
            <a:ext cx="1656184" cy="418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08812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16790-6031-9E00-5F45-506F26581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BCAD10-8040-85E9-F9E7-CD1213704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6525"/>
            <a:ext cx="9144000" cy="40474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0EB428-5851-35AE-D4B1-7EE0DD49A5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621E29-4D12-D397-BD6F-7DA69E03F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19972D-CB56-0CF5-26B4-2B3C62415F13}"/>
              </a:ext>
            </a:extLst>
          </p:cNvPr>
          <p:cNvSpPr/>
          <p:nvPr/>
        </p:nvSpPr>
        <p:spPr>
          <a:xfrm>
            <a:off x="8388424" y="1059583"/>
            <a:ext cx="57606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598877-11D0-9C12-84B9-CCEB5ED15495}"/>
              </a:ext>
            </a:extLst>
          </p:cNvPr>
          <p:cNvSpPr/>
          <p:nvPr/>
        </p:nvSpPr>
        <p:spPr>
          <a:xfrm>
            <a:off x="107504" y="2564236"/>
            <a:ext cx="1152128" cy="2235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12075B-9310-E5C8-8DFC-51F9CFA7FF24}"/>
              </a:ext>
            </a:extLst>
          </p:cNvPr>
          <p:cNvSpPr txBox="1"/>
          <p:nvPr/>
        </p:nvSpPr>
        <p:spPr>
          <a:xfrm>
            <a:off x="2843808" y="1563638"/>
            <a:ext cx="3384376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This is the new email order to the vendor.</a:t>
            </a:r>
          </a:p>
          <a:p>
            <a:r>
              <a:rPr lang="en-US" sz="1200" dirty="0"/>
              <a:t>The date of the email is Jan. 03, 2025, but the "Order Date" is still Jan. 02, 2025 (when it was originally sent)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E388F7-981C-8D1C-63AF-8693B5CD1158}"/>
              </a:ext>
            </a:extLst>
          </p:cNvPr>
          <p:cNvCxnSpPr>
            <a:cxnSpLocks/>
          </p:cNvCxnSpPr>
          <p:nvPr/>
        </p:nvCxnSpPr>
        <p:spPr>
          <a:xfrm flipH="1">
            <a:off x="1331640" y="2683039"/>
            <a:ext cx="172819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880ABBD-04C4-3F9B-0908-8A78543B06A6}"/>
              </a:ext>
            </a:extLst>
          </p:cNvPr>
          <p:cNvCxnSpPr>
            <a:cxnSpLocks/>
          </p:cNvCxnSpPr>
          <p:nvPr/>
        </p:nvCxnSpPr>
        <p:spPr>
          <a:xfrm flipV="1">
            <a:off x="5866928" y="1167595"/>
            <a:ext cx="0" cy="39509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E38245B-2BF5-C362-F03F-8ADD72F621BF}"/>
              </a:ext>
            </a:extLst>
          </p:cNvPr>
          <p:cNvCxnSpPr>
            <a:cxnSpLocks/>
          </p:cNvCxnSpPr>
          <p:nvPr/>
        </p:nvCxnSpPr>
        <p:spPr>
          <a:xfrm flipV="1">
            <a:off x="3059832" y="2392679"/>
            <a:ext cx="0" cy="29036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CDFAD18-6637-5624-EC00-D7FA49FC36A4}"/>
              </a:ext>
            </a:extLst>
          </p:cNvPr>
          <p:cNvCxnSpPr>
            <a:cxnSpLocks/>
          </p:cNvCxnSpPr>
          <p:nvPr/>
        </p:nvCxnSpPr>
        <p:spPr>
          <a:xfrm>
            <a:off x="5866928" y="1167595"/>
            <a:ext cx="242934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939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C20AB-4FF9-5566-DCA5-D08508766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3A9EF5-05E5-2033-FF7F-94FA5D8F8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255"/>
            <a:ext cx="9144000" cy="21269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9166F0-F95A-E278-2FA5-7BA8A6E7E7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BA44B1-BD82-7DDC-C622-2BFCDE81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4180820-2FCA-A160-DE9C-7CAB749BD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04055"/>
          </a:xfrm>
        </p:spPr>
        <p:txBody>
          <a:bodyPr>
            <a:noAutofit/>
          </a:bodyPr>
          <a:lstStyle/>
          <a:p>
            <a:r>
              <a:rPr lang="en-US" sz="1800" dirty="0"/>
              <a:t>We can see both letters in the attachments tab of the PO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94532B-8BBD-3417-1085-136CC14596B9}"/>
              </a:ext>
            </a:extLst>
          </p:cNvPr>
          <p:cNvSpPr/>
          <p:nvPr/>
        </p:nvSpPr>
        <p:spPr>
          <a:xfrm>
            <a:off x="1043608" y="2050889"/>
            <a:ext cx="648072" cy="3048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B88C51-3CB3-EB6D-552D-2FCCC2C1A17C}"/>
              </a:ext>
            </a:extLst>
          </p:cNvPr>
          <p:cNvSpPr/>
          <p:nvPr/>
        </p:nvSpPr>
        <p:spPr>
          <a:xfrm>
            <a:off x="3707904" y="3265223"/>
            <a:ext cx="648072" cy="242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C1E3C3-D36A-DA17-8B8E-BE865C7484F6}"/>
              </a:ext>
            </a:extLst>
          </p:cNvPr>
          <p:cNvSpPr/>
          <p:nvPr/>
        </p:nvSpPr>
        <p:spPr>
          <a:xfrm>
            <a:off x="3704962" y="2996303"/>
            <a:ext cx="648072" cy="242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9889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D6A87-0FC3-AAC9-702E-D2194A856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CD5C1B-8D90-26EE-CC2C-804606CE2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1563638"/>
            <a:ext cx="7096125" cy="3076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0AC1F8-311B-F578-77D2-35A79F2BCD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EE3285-A5E6-121F-B34A-FD7041285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B931CA1-23D5-F508-E4E1-D99412AB7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04055"/>
          </a:xfrm>
        </p:spPr>
        <p:txBody>
          <a:bodyPr>
            <a:noAutofit/>
          </a:bodyPr>
          <a:lstStyle/>
          <a:p>
            <a:r>
              <a:rPr lang="en-US" sz="1800" dirty="0"/>
              <a:t>In Alma, the "Sent Date" remains the date that the order was originally sent.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E49F49-0018-0806-65AB-0EF96416C70B}"/>
              </a:ext>
            </a:extLst>
          </p:cNvPr>
          <p:cNvSpPr/>
          <p:nvPr/>
        </p:nvSpPr>
        <p:spPr>
          <a:xfrm>
            <a:off x="4067944" y="2831973"/>
            <a:ext cx="151216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56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CE2A91D-2EBB-45BC-B2E9-F9F9D41D2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451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 rot="1857179">
            <a:off x="509833" y="3163951"/>
            <a:ext cx="1907289" cy="118807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539552" y="1275606"/>
            <a:ext cx="2633662" cy="2647153"/>
          </a:xfrm>
          <a:prstGeom prst="donut">
            <a:avLst>
              <a:gd name="adj" fmla="val 16121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436492"/>
            <a:ext cx="4824536" cy="4208505"/>
          </a:xfrm>
        </p:spPr>
        <p:txBody>
          <a:bodyPr>
            <a:normAutofit/>
          </a:bodyPr>
          <a:lstStyle/>
          <a:p>
            <a:r>
              <a:rPr lang="en-US" sz="2000" dirty="0"/>
              <a:t>Introduction</a:t>
            </a:r>
          </a:p>
          <a:p>
            <a:r>
              <a:rPr lang="en-US" sz="2000" dirty="0"/>
              <a:t>An example</a:t>
            </a:r>
          </a:p>
          <a:p>
            <a:endParaRPr lang="en-US" sz="2000" dirty="0"/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2FEFC77F-4C99-4259-A768-0C20EAB1C623}"/>
              </a:ext>
            </a:extLst>
          </p:cNvPr>
          <p:cNvGrpSpPr/>
          <p:nvPr/>
        </p:nvGrpSpPr>
        <p:grpSpPr>
          <a:xfrm>
            <a:off x="420981" y="1576105"/>
            <a:ext cx="2786961" cy="3001104"/>
            <a:chOff x="323519" y="915557"/>
            <a:chExt cx="2928673" cy="3153705"/>
          </a:xfrm>
        </p:grpSpPr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9163A4A2-5603-455F-B2FA-93A9DEEE1136}"/>
                </a:ext>
              </a:extLst>
            </p:cNvPr>
            <p:cNvGrpSpPr/>
            <p:nvPr/>
          </p:nvGrpSpPr>
          <p:grpSpPr>
            <a:xfrm>
              <a:off x="369429" y="1105346"/>
              <a:ext cx="2882763" cy="2952960"/>
              <a:chOff x="369429" y="1105346"/>
              <a:chExt cx="2882763" cy="295296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080ED3-A62A-427D-B4B6-60F9F458C94F}"/>
                  </a:ext>
                </a:extLst>
              </p:cNvPr>
              <p:cNvSpPr/>
              <p:nvPr/>
            </p:nvSpPr>
            <p:spPr>
              <a:xfrm>
                <a:off x="1521285" y="1126073"/>
                <a:ext cx="1694836" cy="2252742"/>
              </a:xfrm>
              <a:custGeom>
                <a:avLst/>
                <a:gdLst>
                  <a:gd name="connsiteX0" fmla="*/ 1693412 w 1694836"/>
                  <a:gd name="connsiteY0" fmla="*/ 2218469 h 2252742"/>
                  <a:gd name="connsiteX1" fmla="*/ 1645789 w 1694836"/>
                  <a:gd name="connsiteY1" fmla="*/ 2245991 h 2252742"/>
                  <a:gd name="connsiteX2" fmla="*/ 46341 w 1694836"/>
                  <a:gd name="connsiteY2" fmla="*/ 1322527 h 2252742"/>
                  <a:gd name="connsiteX3" fmla="*/ -1283 w 1694836"/>
                  <a:gd name="connsiteY3" fmla="*/ 1240069 h 2252742"/>
                  <a:gd name="connsiteX4" fmla="*/ -1283 w 1694836"/>
                  <a:gd name="connsiteY4" fmla="*/ 33655 h 2252742"/>
                  <a:gd name="connsiteX5" fmla="*/ 46341 w 1694836"/>
                  <a:gd name="connsiteY5" fmla="*/ 6134 h 2252742"/>
                  <a:gd name="connsiteX6" fmla="*/ 1645930 w 1694836"/>
                  <a:gd name="connsiteY6" fmla="*/ 929598 h 2252742"/>
                  <a:gd name="connsiteX7" fmla="*/ 1693554 w 1694836"/>
                  <a:gd name="connsiteY7" fmla="*/ 1012056 h 225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836" h="2252742">
                    <a:moveTo>
                      <a:pt x="1693412" y="2218469"/>
                    </a:moveTo>
                    <a:cubicBezTo>
                      <a:pt x="1693412" y="2248746"/>
                      <a:pt x="1672003" y="2261076"/>
                      <a:pt x="1645789" y="2245991"/>
                    </a:cubicBezTo>
                    <a:lnTo>
                      <a:pt x="46341" y="1322527"/>
                    </a:lnTo>
                    <a:cubicBezTo>
                      <a:pt x="20127" y="1307406"/>
                      <a:pt x="-1283" y="1270311"/>
                      <a:pt x="-1283" y="1240069"/>
                    </a:cubicBezTo>
                    <a:lnTo>
                      <a:pt x="-1283" y="33655"/>
                    </a:lnTo>
                    <a:cubicBezTo>
                      <a:pt x="-1283" y="3414"/>
                      <a:pt x="20127" y="-8987"/>
                      <a:pt x="46341" y="6134"/>
                    </a:cubicBezTo>
                    <a:lnTo>
                      <a:pt x="1645930" y="929598"/>
                    </a:lnTo>
                    <a:cubicBezTo>
                      <a:pt x="1672144" y="944719"/>
                      <a:pt x="1693554" y="981850"/>
                      <a:pt x="1693554" y="1012056"/>
                    </a:cubicBezTo>
                    <a:close/>
                  </a:path>
                </a:pathLst>
              </a:custGeom>
              <a:solidFill>
                <a:srgbClr val="423EA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A6A0841-402F-4714-BB77-11A94E91B742}"/>
                  </a:ext>
                </a:extLst>
              </p:cNvPr>
              <p:cNvSpPr/>
              <p:nvPr/>
            </p:nvSpPr>
            <p:spPr>
              <a:xfrm>
                <a:off x="1536689" y="1105346"/>
                <a:ext cx="1715503" cy="2270175"/>
              </a:xfrm>
              <a:custGeom>
                <a:avLst/>
                <a:gdLst>
                  <a:gd name="connsiteX0" fmla="*/ 1666350 w 1715503"/>
                  <a:gd name="connsiteY0" fmla="*/ 929587 h 2270175"/>
                  <a:gd name="connsiteX1" fmla="*/ 66867 w 1715503"/>
                  <a:gd name="connsiteY1" fmla="*/ 6123 h 2270175"/>
                  <a:gd name="connsiteX2" fmla="*/ 32916 w 1715503"/>
                  <a:gd name="connsiteY2" fmla="*/ 3085 h 2270175"/>
                  <a:gd name="connsiteX3" fmla="*/ 32916 w 1715503"/>
                  <a:gd name="connsiteY3" fmla="*/ 3085 h 2270175"/>
                  <a:gd name="connsiteX4" fmla="*/ -1283 w 1715503"/>
                  <a:gd name="connsiteY4" fmla="*/ 22940 h 2270175"/>
                  <a:gd name="connsiteX5" fmla="*/ -1283 w 1715503"/>
                  <a:gd name="connsiteY5" fmla="*/ 22940 h 2270175"/>
                  <a:gd name="connsiteX6" fmla="*/ 30831 w 1715503"/>
                  <a:gd name="connsiteY6" fmla="*/ 26896 h 2270175"/>
                  <a:gd name="connsiteX7" fmla="*/ 1630527 w 1715503"/>
                  <a:gd name="connsiteY7" fmla="*/ 950325 h 2270175"/>
                  <a:gd name="connsiteX8" fmla="*/ 1678150 w 1715503"/>
                  <a:gd name="connsiteY8" fmla="*/ 1032783 h 2270175"/>
                  <a:gd name="connsiteX9" fmla="*/ 1678150 w 1715503"/>
                  <a:gd name="connsiteY9" fmla="*/ 2239197 h 2270175"/>
                  <a:gd name="connsiteX10" fmla="*/ 1664337 w 1715503"/>
                  <a:gd name="connsiteY10" fmla="*/ 2269862 h 2270175"/>
                  <a:gd name="connsiteX11" fmla="*/ 1664337 w 1715503"/>
                  <a:gd name="connsiteY11" fmla="*/ 2269862 h 2270175"/>
                  <a:gd name="connsiteX12" fmla="*/ 1698535 w 1715503"/>
                  <a:gd name="connsiteY12" fmla="*/ 2250007 h 2270175"/>
                  <a:gd name="connsiteX13" fmla="*/ 1698535 w 1715503"/>
                  <a:gd name="connsiteY13" fmla="*/ 2250007 h 2270175"/>
                  <a:gd name="connsiteX14" fmla="*/ 1714221 w 1715503"/>
                  <a:gd name="connsiteY14" fmla="*/ 2218459 h 2270175"/>
                  <a:gd name="connsiteX15" fmla="*/ 1714221 w 1715503"/>
                  <a:gd name="connsiteY15" fmla="*/ 1012045 h 2270175"/>
                  <a:gd name="connsiteX16" fmla="*/ 1666350 w 1715503"/>
                  <a:gd name="connsiteY16" fmla="*/ 929587 h 22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15503" h="2270175">
                    <a:moveTo>
                      <a:pt x="1666350" y="929587"/>
                    </a:moveTo>
                    <a:lnTo>
                      <a:pt x="66867" y="6123"/>
                    </a:lnTo>
                    <a:cubicBezTo>
                      <a:pt x="53583" y="-1543"/>
                      <a:pt x="41571" y="-2109"/>
                      <a:pt x="32916" y="3085"/>
                    </a:cubicBezTo>
                    <a:lnTo>
                      <a:pt x="32916" y="3085"/>
                    </a:lnTo>
                    <a:lnTo>
                      <a:pt x="-1283" y="22940"/>
                    </a:lnTo>
                    <a:lnTo>
                      <a:pt x="-1283" y="22940"/>
                    </a:lnTo>
                    <a:cubicBezTo>
                      <a:pt x="7196" y="18841"/>
                      <a:pt x="18466" y="19760"/>
                      <a:pt x="30831" y="26896"/>
                    </a:cubicBezTo>
                    <a:lnTo>
                      <a:pt x="1630527" y="950325"/>
                    </a:lnTo>
                    <a:cubicBezTo>
                      <a:pt x="1656741" y="965446"/>
                      <a:pt x="1678150" y="1002577"/>
                      <a:pt x="1678150" y="1032783"/>
                    </a:cubicBezTo>
                    <a:lnTo>
                      <a:pt x="1678150" y="2239197"/>
                    </a:lnTo>
                    <a:cubicBezTo>
                      <a:pt x="1678150" y="2254211"/>
                      <a:pt x="1672851" y="2264810"/>
                      <a:pt x="1664337" y="2269862"/>
                    </a:cubicBezTo>
                    <a:lnTo>
                      <a:pt x="1664337" y="2269862"/>
                    </a:lnTo>
                    <a:lnTo>
                      <a:pt x="1698535" y="2250007"/>
                    </a:lnTo>
                    <a:lnTo>
                      <a:pt x="1698535" y="2250007"/>
                    </a:lnTo>
                    <a:cubicBezTo>
                      <a:pt x="1708109" y="2245485"/>
                      <a:pt x="1714221" y="2234533"/>
                      <a:pt x="1714221" y="2218459"/>
                    </a:cubicBezTo>
                    <a:lnTo>
                      <a:pt x="1714221" y="1012045"/>
                    </a:lnTo>
                    <a:cubicBezTo>
                      <a:pt x="1713974" y="981803"/>
                      <a:pt x="1692529" y="944708"/>
                      <a:pt x="1666350" y="929587"/>
                    </a:cubicBez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4DF15A1-E014-4968-B470-A51A575A0CEB}"/>
                  </a:ext>
                </a:extLst>
              </p:cNvPr>
              <p:cNvSpPr/>
              <p:nvPr/>
            </p:nvSpPr>
            <p:spPr>
              <a:xfrm>
                <a:off x="1568909" y="1187528"/>
                <a:ext cx="1599483" cy="2110941"/>
              </a:xfrm>
              <a:custGeom>
                <a:avLst/>
                <a:gdLst>
                  <a:gd name="connsiteX0" fmla="*/ 1599483 w 1599483"/>
                  <a:gd name="connsiteY0" fmla="*/ 2110941 h 2110941"/>
                  <a:gd name="connsiteX1" fmla="*/ 0 w 1599483"/>
                  <a:gd name="connsiteY1" fmla="*/ 1187477 h 2110941"/>
                  <a:gd name="connsiteX2" fmla="*/ 0 w 1599483"/>
                  <a:gd name="connsiteY2" fmla="*/ 0 h 2110941"/>
                  <a:gd name="connsiteX3" fmla="*/ 1599483 w 1599483"/>
                  <a:gd name="connsiteY3" fmla="*/ 923464 h 2110941"/>
                  <a:gd name="connsiteX4" fmla="*/ 1599483 w 1599483"/>
                  <a:gd name="connsiteY4" fmla="*/ 2110941 h 211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83" h="2110941">
                    <a:moveTo>
                      <a:pt x="1599483" y="2110941"/>
                    </a:moveTo>
                    <a:lnTo>
                      <a:pt x="0" y="1187477"/>
                    </a:lnTo>
                    <a:lnTo>
                      <a:pt x="0" y="0"/>
                    </a:lnTo>
                    <a:lnTo>
                      <a:pt x="1599483" y="923464"/>
                    </a:lnTo>
                    <a:lnTo>
                      <a:pt x="1599483" y="21109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F1B3131-E717-439A-8222-3DC3DADE78AE}"/>
                  </a:ext>
                </a:extLst>
              </p:cNvPr>
              <p:cNvSpPr/>
              <p:nvPr/>
            </p:nvSpPr>
            <p:spPr>
              <a:xfrm>
                <a:off x="369429" y="2400265"/>
                <a:ext cx="2824356" cy="1630537"/>
              </a:xfrm>
              <a:custGeom>
                <a:avLst/>
                <a:gdLst>
                  <a:gd name="connsiteX0" fmla="*/ 1713188 w 2824356"/>
                  <a:gd name="connsiteY0" fmla="*/ 1618884 h 1630537"/>
                  <a:gd name="connsiteX1" fmla="*/ 1617800 w 2824356"/>
                  <a:gd name="connsiteY1" fmla="*/ 1618884 h 1630537"/>
                  <a:gd name="connsiteX2" fmla="*/ 18351 w 2824356"/>
                  <a:gd name="connsiteY2" fmla="*/ 695420 h 1630537"/>
                  <a:gd name="connsiteX3" fmla="*/ 18351 w 2824356"/>
                  <a:gd name="connsiteY3" fmla="*/ 640448 h 1630537"/>
                  <a:gd name="connsiteX4" fmla="*/ 1108568 w 2824356"/>
                  <a:gd name="connsiteY4" fmla="*/ 11027 h 1630537"/>
                  <a:gd name="connsiteX5" fmla="*/ 1203956 w 2824356"/>
                  <a:gd name="connsiteY5" fmla="*/ 11027 h 1630537"/>
                  <a:gd name="connsiteX6" fmla="*/ 2803440 w 2824356"/>
                  <a:gd name="connsiteY6" fmla="*/ 934491 h 1630537"/>
                  <a:gd name="connsiteX7" fmla="*/ 2803440 w 2824356"/>
                  <a:gd name="connsiteY7" fmla="*/ 989463 h 16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4356" h="1630537">
                    <a:moveTo>
                      <a:pt x="1713188" y="1618884"/>
                    </a:moveTo>
                    <a:cubicBezTo>
                      <a:pt x="1687009" y="1634005"/>
                      <a:pt x="1644155" y="1634005"/>
                      <a:pt x="1617800" y="1618884"/>
                    </a:cubicBezTo>
                    <a:lnTo>
                      <a:pt x="18351" y="695420"/>
                    </a:lnTo>
                    <a:cubicBezTo>
                      <a:pt x="-7827" y="680334"/>
                      <a:pt x="-7827" y="655569"/>
                      <a:pt x="18351" y="640448"/>
                    </a:cubicBezTo>
                    <a:lnTo>
                      <a:pt x="1108568" y="11027"/>
                    </a:lnTo>
                    <a:cubicBezTo>
                      <a:pt x="1134747" y="-4094"/>
                      <a:pt x="1177601" y="-4094"/>
                      <a:pt x="1203956" y="11027"/>
                    </a:cubicBezTo>
                    <a:lnTo>
                      <a:pt x="2803440" y="934491"/>
                    </a:lnTo>
                    <a:cubicBezTo>
                      <a:pt x="2829618" y="949576"/>
                      <a:pt x="2829618" y="974307"/>
                      <a:pt x="2803440" y="989463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F468DD-E840-4102-9EE8-9B259236F621}"/>
                  </a:ext>
                </a:extLst>
              </p:cNvPr>
              <p:cNvSpPr/>
              <p:nvPr/>
            </p:nvSpPr>
            <p:spPr>
              <a:xfrm>
                <a:off x="1497968" y="2474810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FF879EE-20C0-4044-BA88-3F78AC92F9AC}"/>
                  </a:ext>
                </a:extLst>
              </p:cNvPr>
              <p:cNvSpPr/>
              <p:nvPr/>
            </p:nvSpPr>
            <p:spPr>
              <a:xfrm>
                <a:off x="1629710" y="2550873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51337D-C7EF-47ED-BB3E-4799D6DBDAD2}"/>
                  </a:ext>
                </a:extLst>
              </p:cNvPr>
              <p:cNvSpPr/>
              <p:nvPr/>
            </p:nvSpPr>
            <p:spPr>
              <a:xfrm>
                <a:off x="1761452" y="2626936"/>
                <a:ext cx="117362" cy="67725"/>
              </a:xfrm>
              <a:custGeom>
                <a:avLst/>
                <a:gdLst>
                  <a:gd name="connsiteX0" fmla="*/ 78218 w 117362"/>
                  <a:gd name="connsiteY0" fmla="*/ 67726 h 67725"/>
                  <a:gd name="connsiteX1" fmla="*/ 0 w 117362"/>
                  <a:gd name="connsiteY1" fmla="*/ 22575 h 67725"/>
                  <a:gd name="connsiteX2" fmla="*/ 39109 w 117362"/>
                  <a:gd name="connsiteY2" fmla="*/ 0 h 67725"/>
                  <a:gd name="connsiteX3" fmla="*/ 117363 w 117362"/>
                  <a:gd name="connsiteY3" fmla="*/ 45186 h 67725"/>
                  <a:gd name="connsiteX4" fmla="*/ 78218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E8FC93-53C2-4B11-BC87-923D9F26360B}"/>
                  </a:ext>
                </a:extLst>
              </p:cNvPr>
              <p:cNvSpPr/>
              <p:nvPr/>
            </p:nvSpPr>
            <p:spPr>
              <a:xfrm>
                <a:off x="1893193" y="2702999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611 h 67760"/>
                  <a:gd name="connsiteX2" fmla="*/ 39145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611"/>
                    </a:lnTo>
                    <a:lnTo>
                      <a:pt x="39145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AA77D38-B371-44F9-8B4D-64BB41249FE3}"/>
                  </a:ext>
                </a:extLst>
              </p:cNvPr>
              <p:cNvSpPr/>
              <p:nvPr/>
            </p:nvSpPr>
            <p:spPr>
              <a:xfrm>
                <a:off x="2024935" y="2779063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45 w 117327"/>
                  <a:gd name="connsiteY2" fmla="*/ 0 h 67725"/>
                  <a:gd name="connsiteX3" fmla="*/ 117327 w 117327"/>
                  <a:gd name="connsiteY3" fmla="*/ 45186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45" y="0"/>
                    </a:lnTo>
                    <a:lnTo>
                      <a:pt x="117327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B73A82C-62A5-4938-AAB5-1C2016D9D5F8}"/>
                  </a:ext>
                </a:extLst>
              </p:cNvPr>
              <p:cNvSpPr/>
              <p:nvPr/>
            </p:nvSpPr>
            <p:spPr>
              <a:xfrm>
                <a:off x="2156677" y="2855126"/>
                <a:ext cx="117362" cy="67760"/>
              </a:xfrm>
              <a:custGeom>
                <a:avLst/>
                <a:gdLst>
                  <a:gd name="connsiteX0" fmla="*/ 78218 w 117362"/>
                  <a:gd name="connsiteY0" fmla="*/ 67761 h 67760"/>
                  <a:gd name="connsiteX1" fmla="*/ 0 w 117362"/>
                  <a:gd name="connsiteY1" fmla="*/ 22575 h 67760"/>
                  <a:gd name="connsiteX2" fmla="*/ 39109 w 117362"/>
                  <a:gd name="connsiteY2" fmla="*/ 0 h 67760"/>
                  <a:gd name="connsiteX3" fmla="*/ 117363 w 117362"/>
                  <a:gd name="connsiteY3" fmla="*/ 45151 h 67760"/>
                  <a:gd name="connsiteX4" fmla="*/ 78218 w 11736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51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B87E71-6E46-4BF2-A11E-90045967F1FE}"/>
                  </a:ext>
                </a:extLst>
              </p:cNvPr>
              <p:cNvSpPr/>
              <p:nvPr/>
            </p:nvSpPr>
            <p:spPr>
              <a:xfrm>
                <a:off x="2288454" y="2931189"/>
                <a:ext cx="117292" cy="67760"/>
              </a:xfrm>
              <a:custGeom>
                <a:avLst/>
                <a:gdLst>
                  <a:gd name="connsiteX0" fmla="*/ 78183 w 117292"/>
                  <a:gd name="connsiteY0" fmla="*/ 67761 h 67760"/>
                  <a:gd name="connsiteX1" fmla="*/ 0 w 117292"/>
                  <a:gd name="connsiteY1" fmla="*/ 22575 h 67760"/>
                  <a:gd name="connsiteX2" fmla="*/ 39109 w 117292"/>
                  <a:gd name="connsiteY2" fmla="*/ 0 h 67760"/>
                  <a:gd name="connsiteX3" fmla="*/ 117292 w 117292"/>
                  <a:gd name="connsiteY3" fmla="*/ 45150 h 67760"/>
                  <a:gd name="connsiteX4" fmla="*/ 78183 w 11729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92" h="67760">
                    <a:moveTo>
                      <a:pt x="78183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292" y="45150"/>
                    </a:lnTo>
                    <a:lnTo>
                      <a:pt x="78183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4C948-7F6E-4EC0-AC68-BD00B2F9AA8B}"/>
                  </a:ext>
                </a:extLst>
              </p:cNvPr>
              <p:cNvSpPr/>
              <p:nvPr/>
            </p:nvSpPr>
            <p:spPr>
              <a:xfrm>
                <a:off x="2420160" y="3007252"/>
                <a:ext cx="117362" cy="67725"/>
              </a:xfrm>
              <a:custGeom>
                <a:avLst/>
                <a:gdLst>
                  <a:gd name="connsiteX0" fmla="*/ 78254 w 117362"/>
                  <a:gd name="connsiteY0" fmla="*/ 67726 h 67725"/>
                  <a:gd name="connsiteX1" fmla="*/ 0 w 117362"/>
                  <a:gd name="connsiteY1" fmla="*/ 22575 h 67725"/>
                  <a:gd name="connsiteX2" fmla="*/ 39144 w 117362"/>
                  <a:gd name="connsiteY2" fmla="*/ 0 h 67725"/>
                  <a:gd name="connsiteX3" fmla="*/ 117363 w 117362"/>
                  <a:gd name="connsiteY3" fmla="*/ 45186 h 67725"/>
                  <a:gd name="connsiteX4" fmla="*/ 78254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54" y="67726"/>
                    </a:moveTo>
                    <a:lnTo>
                      <a:pt x="0" y="22575"/>
                    </a:lnTo>
                    <a:lnTo>
                      <a:pt x="39144" y="0"/>
                    </a:lnTo>
                    <a:lnTo>
                      <a:pt x="117363" y="45186"/>
                    </a:lnTo>
                    <a:lnTo>
                      <a:pt x="78254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19E14A6-62A4-4418-9B5E-0E763B003404}"/>
                  </a:ext>
                </a:extLst>
              </p:cNvPr>
              <p:cNvSpPr/>
              <p:nvPr/>
            </p:nvSpPr>
            <p:spPr>
              <a:xfrm>
                <a:off x="2551937" y="3083316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7 w 117327"/>
                  <a:gd name="connsiteY3" fmla="*/ 45150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0626F34-1713-4027-8904-791C19C703FB}"/>
                  </a:ext>
                </a:extLst>
              </p:cNvPr>
              <p:cNvSpPr/>
              <p:nvPr/>
            </p:nvSpPr>
            <p:spPr>
              <a:xfrm>
                <a:off x="2683679" y="3159379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8 w 117327"/>
                  <a:gd name="connsiteY3" fmla="*/ 45151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1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EBA220-77FF-4C79-A8B5-24286D211E35}"/>
                  </a:ext>
                </a:extLst>
              </p:cNvPr>
              <p:cNvSpPr/>
              <p:nvPr/>
            </p:nvSpPr>
            <p:spPr>
              <a:xfrm>
                <a:off x="2815421" y="3235442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4B478E-CEC4-41FC-AC1A-367D5F0925A5}"/>
                  </a:ext>
                </a:extLst>
              </p:cNvPr>
              <p:cNvSpPr/>
              <p:nvPr/>
            </p:nvSpPr>
            <p:spPr>
              <a:xfrm>
                <a:off x="2947162" y="3311506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86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86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A4927B-A5F5-4DEB-A386-B4C322551E43}"/>
                  </a:ext>
                </a:extLst>
              </p:cNvPr>
              <p:cNvSpPr/>
              <p:nvPr/>
            </p:nvSpPr>
            <p:spPr>
              <a:xfrm>
                <a:off x="1366227" y="2528298"/>
                <a:ext cx="218827" cy="126336"/>
              </a:xfrm>
              <a:custGeom>
                <a:avLst/>
                <a:gdLst>
                  <a:gd name="connsiteX0" fmla="*/ 140645 w 218827"/>
                  <a:gd name="connsiteY0" fmla="*/ 126336 h 126336"/>
                  <a:gd name="connsiteX1" fmla="*/ 0 w 218827"/>
                  <a:gd name="connsiteY1" fmla="*/ 45150 h 126336"/>
                  <a:gd name="connsiteX2" fmla="*/ 78218 w 218827"/>
                  <a:gd name="connsiteY2" fmla="*/ 0 h 126336"/>
                  <a:gd name="connsiteX3" fmla="*/ 218828 w 218827"/>
                  <a:gd name="connsiteY3" fmla="*/ 81186 h 126336"/>
                  <a:gd name="connsiteX4" fmla="*/ 140645 w 218827"/>
                  <a:gd name="connsiteY4" fmla="*/ 126336 h 1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27" h="126336">
                    <a:moveTo>
                      <a:pt x="140645" y="126336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18828" y="81186"/>
                    </a:lnTo>
                    <a:lnTo>
                      <a:pt x="140645" y="12633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9E44EF-8AAE-4A3B-AFD7-8B7B37EBE7A7}"/>
                  </a:ext>
                </a:extLst>
              </p:cNvPr>
              <p:cNvSpPr/>
              <p:nvPr/>
            </p:nvSpPr>
            <p:spPr>
              <a:xfrm>
                <a:off x="1239961" y="2601217"/>
                <a:ext cx="272386" cy="157249"/>
              </a:xfrm>
              <a:custGeom>
                <a:avLst/>
                <a:gdLst>
                  <a:gd name="connsiteX0" fmla="*/ 194133 w 272386"/>
                  <a:gd name="connsiteY0" fmla="*/ 157249 h 157249"/>
                  <a:gd name="connsiteX1" fmla="*/ 0 w 272386"/>
                  <a:gd name="connsiteY1" fmla="*/ 45150 h 157249"/>
                  <a:gd name="connsiteX2" fmla="*/ 78218 w 272386"/>
                  <a:gd name="connsiteY2" fmla="*/ 0 h 157249"/>
                  <a:gd name="connsiteX3" fmla="*/ 272386 w 272386"/>
                  <a:gd name="connsiteY3" fmla="*/ 112099 h 157249"/>
                  <a:gd name="connsiteX4" fmla="*/ 194133 w 272386"/>
                  <a:gd name="connsiteY4" fmla="*/ 157249 h 157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86" h="157249">
                    <a:moveTo>
                      <a:pt x="194133" y="157249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72386" y="112099"/>
                    </a:lnTo>
                    <a:lnTo>
                      <a:pt x="194133" y="15724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946AC1-4CF6-4C77-B02C-06451F667FEE}"/>
                  </a:ext>
                </a:extLst>
              </p:cNvPr>
              <p:cNvSpPr/>
              <p:nvPr/>
            </p:nvSpPr>
            <p:spPr>
              <a:xfrm>
                <a:off x="1108219" y="2677280"/>
                <a:ext cx="325874" cy="188126"/>
              </a:xfrm>
              <a:custGeom>
                <a:avLst/>
                <a:gdLst>
                  <a:gd name="connsiteX0" fmla="*/ 247656 w 325874"/>
                  <a:gd name="connsiteY0" fmla="*/ 188127 h 188126"/>
                  <a:gd name="connsiteX1" fmla="*/ 0 w 325874"/>
                  <a:gd name="connsiteY1" fmla="*/ 45150 h 188126"/>
                  <a:gd name="connsiteX2" fmla="*/ 78218 w 325874"/>
                  <a:gd name="connsiteY2" fmla="*/ 0 h 188126"/>
                  <a:gd name="connsiteX3" fmla="*/ 325874 w 325874"/>
                  <a:gd name="connsiteY3" fmla="*/ 142976 h 188126"/>
                  <a:gd name="connsiteX4" fmla="*/ 247656 w 325874"/>
                  <a:gd name="connsiteY4" fmla="*/ 188127 h 18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74" h="188126">
                    <a:moveTo>
                      <a:pt x="247656" y="188127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325874" y="142976"/>
                    </a:lnTo>
                    <a:lnTo>
                      <a:pt x="247656" y="1881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B818414-72C4-4C24-824C-21109FB299FC}"/>
                  </a:ext>
                </a:extLst>
              </p:cNvPr>
              <p:cNvSpPr/>
              <p:nvPr/>
            </p:nvSpPr>
            <p:spPr>
              <a:xfrm>
                <a:off x="948779" y="2753343"/>
                <a:ext cx="246525" cy="142304"/>
              </a:xfrm>
              <a:custGeom>
                <a:avLst/>
                <a:gdLst>
                  <a:gd name="connsiteX0" fmla="*/ 140645 w 246525"/>
                  <a:gd name="connsiteY0" fmla="*/ 142305 h 142304"/>
                  <a:gd name="connsiteX1" fmla="*/ 0 w 246525"/>
                  <a:gd name="connsiteY1" fmla="*/ 61119 h 142304"/>
                  <a:gd name="connsiteX2" fmla="*/ 105916 w 246525"/>
                  <a:gd name="connsiteY2" fmla="*/ 0 h 142304"/>
                  <a:gd name="connsiteX3" fmla="*/ 246526 w 246525"/>
                  <a:gd name="connsiteY3" fmla="*/ 81151 h 142304"/>
                  <a:gd name="connsiteX4" fmla="*/ 140645 w 246525"/>
                  <a:gd name="connsiteY4" fmla="*/ 142305 h 14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04">
                    <a:moveTo>
                      <a:pt x="140645" y="142305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246526" y="81151"/>
                    </a:lnTo>
                    <a:lnTo>
                      <a:pt x="140645" y="142305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6C9B3E7-E582-46CD-A40F-18C327BC262F}"/>
                  </a:ext>
                </a:extLst>
              </p:cNvPr>
              <p:cNvSpPr/>
              <p:nvPr/>
            </p:nvSpPr>
            <p:spPr>
              <a:xfrm>
                <a:off x="1142947" y="2865407"/>
                <a:ext cx="246525" cy="142340"/>
              </a:xfrm>
              <a:custGeom>
                <a:avLst/>
                <a:gdLst>
                  <a:gd name="connsiteX0" fmla="*/ 140609 w 246525"/>
                  <a:gd name="connsiteY0" fmla="*/ 142341 h 142340"/>
                  <a:gd name="connsiteX1" fmla="*/ 0 w 246525"/>
                  <a:gd name="connsiteY1" fmla="*/ 61154 h 142340"/>
                  <a:gd name="connsiteX2" fmla="*/ 105881 w 246525"/>
                  <a:gd name="connsiteY2" fmla="*/ 0 h 142340"/>
                  <a:gd name="connsiteX3" fmla="*/ 246526 w 246525"/>
                  <a:gd name="connsiteY3" fmla="*/ 81221 h 142340"/>
                  <a:gd name="connsiteX4" fmla="*/ 140609 w 246525"/>
                  <a:gd name="connsiteY4" fmla="*/ 142341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40">
                    <a:moveTo>
                      <a:pt x="140609" y="142341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26" y="81221"/>
                    </a:lnTo>
                    <a:lnTo>
                      <a:pt x="140609" y="1423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1F806F3-CAA1-4916-A0B8-6E813CFD1047}"/>
                  </a:ext>
                </a:extLst>
              </p:cNvPr>
              <p:cNvSpPr/>
              <p:nvPr/>
            </p:nvSpPr>
            <p:spPr>
              <a:xfrm>
                <a:off x="1337080" y="2977506"/>
                <a:ext cx="246560" cy="142340"/>
              </a:xfrm>
              <a:custGeom>
                <a:avLst/>
                <a:gdLst>
                  <a:gd name="connsiteX0" fmla="*/ 140645 w 246560"/>
                  <a:gd name="connsiteY0" fmla="*/ 142340 h 142340"/>
                  <a:gd name="connsiteX1" fmla="*/ 0 w 246560"/>
                  <a:gd name="connsiteY1" fmla="*/ 61154 h 142340"/>
                  <a:gd name="connsiteX2" fmla="*/ 105916 w 246560"/>
                  <a:gd name="connsiteY2" fmla="*/ 0 h 142340"/>
                  <a:gd name="connsiteX3" fmla="*/ 246561 w 246560"/>
                  <a:gd name="connsiteY3" fmla="*/ 81221 h 142340"/>
                  <a:gd name="connsiteX4" fmla="*/ 140645 w 246560"/>
                  <a:gd name="connsiteY4" fmla="*/ 142340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40">
                    <a:moveTo>
                      <a:pt x="140645" y="142340"/>
                    </a:moveTo>
                    <a:lnTo>
                      <a:pt x="0" y="61154"/>
                    </a:lnTo>
                    <a:lnTo>
                      <a:pt x="105916" y="0"/>
                    </a:lnTo>
                    <a:lnTo>
                      <a:pt x="246561" y="81221"/>
                    </a:lnTo>
                    <a:lnTo>
                      <a:pt x="140645" y="142340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C124407-A6D3-4120-BC12-36843E44D3F1}"/>
                  </a:ext>
                </a:extLst>
              </p:cNvPr>
              <p:cNvSpPr/>
              <p:nvPr/>
            </p:nvSpPr>
            <p:spPr>
              <a:xfrm>
                <a:off x="2006529" y="3364004"/>
                <a:ext cx="246560" cy="142375"/>
              </a:xfrm>
              <a:custGeom>
                <a:avLst/>
                <a:gdLst>
                  <a:gd name="connsiteX0" fmla="*/ 140609 w 246560"/>
                  <a:gd name="connsiteY0" fmla="*/ 142376 h 142375"/>
                  <a:gd name="connsiteX1" fmla="*/ 0 w 246560"/>
                  <a:gd name="connsiteY1" fmla="*/ 61154 h 142375"/>
                  <a:gd name="connsiteX2" fmla="*/ 105881 w 246560"/>
                  <a:gd name="connsiteY2" fmla="*/ 0 h 142375"/>
                  <a:gd name="connsiteX3" fmla="*/ 246561 w 246560"/>
                  <a:gd name="connsiteY3" fmla="*/ 81221 h 142375"/>
                  <a:gd name="connsiteX4" fmla="*/ 140609 w 246560"/>
                  <a:gd name="connsiteY4" fmla="*/ 142376 h 1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75">
                    <a:moveTo>
                      <a:pt x="140609" y="142376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61" y="81221"/>
                    </a:lnTo>
                    <a:lnTo>
                      <a:pt x="140609" y="14237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CE67C5-757E-455F-86B7-CDCB45B00A42}"/>
                  </a:ext>
                </a:extLst>
              </p:cNvPr>
              <p:cNvSpPr/>
              <p:nvPr/>
            </p:nvSpPr>
            <p:spPr>
              <a:xfrm>
                <a:off x="2200379" y="3475926"/>
                <a:ext cx="381729" cy="220417"/>
              </a:xfrm>
              <a:custGeom>
                <a:avLst/>
                <a:gdLst>
                  <a:gd name="connsiteX0" fmla="*/ 275813 w 381729"/>
                  <a:gd name="connsiteY0" fmla="*/ 220418 h 220417"/>
                  <a:gd name="connsiteX1" fmla="*/ 0 w 381729"/>
                  <a:gd name="connsiteY1" fmla="*/ 61119 h 220417"/>
                  <a:gd name="connsiteX2" fmla="*/ 105881 w 381729"/>
                  <a:gd name="connsiteY2" fmla="*/ 0 h 220417"/>
                  <a:gd name="connsiteX3" fmla="*/ 381729 w 381729"/>
                  <a:gd name="connsiteY3" fmla="*/ 159263 h 220417"/>
                  <a:gd name="connsiteX4" fmla="*/ 275813 w 381729"/>
                  <a:gd name="connsiteY4" fmla="*/ 220418 h 22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29" h="220417">
                    <a:moveTo>
                      <a:pt x="275813" y="220418"/>
                    </a:moveTo>
                    <a:lnTo>
                      <a:pt x="0" y="61119"/>
                    </a:lnTo>
                    <a:lnTo>
                      <a:pt x="105881" y="0"/>
                    </a:lnTo>
                    <a:lnTo>
                      <a:pt x="381729" y="159263"/>
                    </a:lnTo>
                    <a:lnTo>
                      <a:pt x="275813" y="2204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EABE4F6-4CE7-440D-8426-C35B1B22BA57}"/>
                  </a:ext>
                </a:extLst>
              </p:cNvPr>
              <p:cNvSpPr/>
              <p:nvPr/>
            </p:nvSpPr>
            <p:spPr>
              <a:xfrm>
                <a:off x="1531248" y="3089640"/>
                <a:ext cx="527991" cy="304818"/>
              </a:xfrm>
              <a:custGeom>
                <a:avLst/>
                <a:gdLst>
                  <a:gd name="connsiteX0" fmla="*/ 422075 w 527991"/>
                  <a:gd name="connsiteY0" fmla="*/ 304818 h 304818"/>
                  <a:gd name="connsiteX1" fmla="*/ 0 w 527991"/>
                  <a:gd name="connsiteY1" fmla="*/ 61119 h 304818"/>
                  <a:gd name="connsiteX2" fmla="*/ 105916 w 527991"/>
                  <a:gd name="connsiteY2" fmla="*/ 0 h 304818"/>
                  <a:gd name="connsiteX3" fmla="*/ 527991 w 527991"/>
                  <a:gd name="connsiteY3" fmla="*/ 243664 h 304818"/>
                  <a:gd name="connsiteX4" fmla="*/ 422075 w 527991"/>
                  <a:gd name="connsiteY4" fmla="*/ 304818 h 30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991" h="304818">
                    <a:moveTo>
                      <a:pt x="422075" y="304818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527991" y="243664"/>
                    </a:lnTo>
                    <a:lnTo>
                      <a:pt x="422075" y="3048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23DA5F-9571-4137-9FC1-3A97115B4E61}"/>
                  </a:ext>
                </a:extLst>
              </p:cNvPr>
              <p:cNvSpPr/>
              <p:nvPr/>
            </p:nvSpPr>
            <p:spPr>
              <a:xfrm>
                <a:off x="1560395" y="2640396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183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183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E5A1434-47C3-4986-9EE4-4627904C77C0}"/>
                  </a:ext>
                </a:extLst>
              </p:cNvPr>
              <p:cNvSpPr/>
              <p:nvPr/>
            </p:nvSpPr>
            <p:spPr>
              <a:xfrm>
                <a:off x="1487617" y="274419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19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3BD368-482F-4EF2-9F89-CA5228944E1D}"/>
                  </a:ext>
                </a:extLst>
              </p:cNvPr>
              <p:cNvSpPr/>
              <p:nvPr/>
            </p:nvSpPr>
            <p:spPr>
              <a:xfrm>
                <a:off x="1413002" y="2849085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48122D0-499E-4A03-BD7F-7466A3EF2203}"/>
                  </a:ext>
                </a:extLst>
              </p:cNvPr>
              <p:cNvSpPr/>
              <p:nvPr/>
            </p:nvSpPr>
            <p:spPr>
              <a:xfrm>
                <a:off x="1581627" y="2946416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1DAAAFE-4D9A-4FA0-B950-06E358E0CC16}"/>
                  </a:ext>
                </a:extLst>
              </p:cNvPr>
              <p:cNvSpPr/>
              <p:nvPr/>
            </p:nvSpPr>
            <p:spPr>
              <a:xfrm>
                <a:off x="1750217" y="304378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0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C44D27F-B9B0-4784-829A-91EB19F53978}"/>
                  </a:ext>
                </a:extLst>
              </p:cNvPr>
              <p:cNvSpPr/>
              <p:nvPr/>
            </p:nvSpPr>
            <p:spPr>
              <a:xfrm>
                <a:off x="1918842" y="3141114"/>
                <a:ext cx="193284" cy="111639"/>
              </a:xfrm>
              <a:custGeom>
                <a:avLst/>
                <a:gdLst>
                  <a:gd name="connsiteX0" fmla="*/ 115102 w 193284"/>
                  <a:gd name="connsiteY0" fmla="*/ 111639 h 111639"/>
                  <a:gd name="connsiteX1" fmla="*/ 0 w 193284"/>
                  <a:gd name="connsiteY1" fmla="*/ 45186 h 111639"/>
                  <a:gd name="connsiteX2" fmla="*/ 78218 w 193284"/>
                  <a:gd name="connsiteY2" fmla="*/ 0 h 111639"/>
                  <a:gd name="connsiteX3" fmla="*/ 193285 w 193284"/>
                  <a:gd name="connsiteY3" fmla="*/ 66454 h 111639"/>
                  <a:gd name="connsiteX4" fmla="*/ 115102 w 193284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4A10481-B214-4F57-88D9-BB12AD33B357}"/>
                  </a:ext>
                </a:extLst>
              </p:cNvPr>
              <p:cNvSpPr/>
              <p:nvPr/>
            </p:nvSpPr>
            <p:spPr>
              <a:xfrm>
                <a:off x="2087467" y="3238481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D8DD975-2131-4ACE-A8EA-7DCB5EF75273}"/>
                  </a:ext>
                </a:extLst>
              </p:cNvPr>
              <p:cNvSpPr/>
              <p:nvPr/>
            </p:nvSpPr>
            <p:spPr>
              <a:xfrm>
                <a:off x="2256057" y="3335812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86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44A6A0-AA0A-4A32-8A45-1431A0814AD0}"/>
                  </a:ext>
                </a:extLst>
              </p:cNvPr>
              <p:cNvSpPr/>
              <p:nvPr/>
            </p:nvSpPr>
            <p:spPr>
              <a:xfrm>
                <a:off x="2424682" y="3433179"/>
                <a:ext cx="292771" cy="169013"/>
              </a:xfrm>
              <a:custGeom>
                <a:avLst/>
                <a:gdLst>
                  <a:gd name="connsiteX0" fmla="*/ 214553 w 292771"/>
                  <a:gd name="connsiteY0" fmla="*/ 169014 h 169013"/>
                  <a:gd name="connsiteX1" fmla="*/ 0 w 292771"/>
                  <a:gd name="connsiteY1" fmla="*/ 45151 h 169013"/>
                  <a:gd name="connsiteX2" fmla="*/ 78218 w 292771"/>
                  <a:gd name="connsiteY2" fmla="*/ 0 h 169013"/>
                  <a:gd name="connsiteX3" fmla="*/ 292771 w 292771"/>
                  <a:gd name="connsiteY3" fmla="*/ 123863 h 169013"/>
                  <a:gd name="connsiteX4" fmla="*/ 214553 w 292771"/>
                  <a:gd name="connsiteY4" fmla="*/ 169014 h 16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71" h="169013">
                    <a:moveTo>
                      <a:pt x="214553" y="16901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92771" y="123863"/>
                    </a:lnTo>
                    <a:lnTo>
                      <a:pt x="214553" y="16901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A712E8-D67C-4B55-BC5A-DC33F777FF22}"/>
                  </a:ext>
                </a:extLst>
              </p:cNvPr>
              <p:cNvSpPr/>
              <p:nvPr/>
            </p:nvSpPr>
            <p:spPr>
              <a:xfrm>
                <a:off x="1656242" y="2841560"/>
                <a:ext cx="193320" cy="111568"/>
              </a:xfrm>
              <a:custGeom>
                <a:avLst/>
                <a:gdLst>
                  <a:gd name="connsiteX0" fmla="*/ 115102 w 193320"/>
                  <a:gd name="connsiteY0" fmla="*/ 111569 h 111568"/>
                  <a:gd name="connsiteX1" fmla="*/ 0 w 193320"/>
                  <a:gd name="connsiteY1" fmla="*/ 45151 h 111568"/>
                  <a:gd name="connsiteX2" fmla="*/ 78218 w 193320"/>
                  <a:gd name="connsiteY2" fmla="*/ 0 h 111568"/>
                  <a:gd name="connsiteX3" fmla="*/ 193320 w 193320"/>
                  <a:gd name="connsiteY3" fmla="*/ 66419 h 111568"/>
                  <a:gd name="connsiteX4" fmla="*/ 115102 w 193320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568">
                    <a:moveTo>
                      <a:pt x="115102" y="111569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A27143-9C22-4CD3-A5F4-6BBA4352BC26}"/>
                  </a:ext>
                </a:extLst>
              </p:cNvPr>
              <p:cNvSpPr/>
              <p:nvPr/>
            </p:nvSpPr>
            <p:spPr>
              <a:xfrm>
                <a:off x="1824832" y="2938891"/>
                <a:ext cx="193355" cy="111604"/>
              </a:xfrm>
              <a:custGeom>
                <a:avLst/>
                <a:gdLst>
                  <a:gd name="connsiteX0" fmla="*/ 115102 w 193355"/>
                  <a:gd name="connsiteY0" fmla="*/ 111604 h 111604"/>
                  <a:gd name="connsiteX1" fmla="*/ 0 w 193355"/>
                  <a:gd name="connsiteY1" fmla="*/ 45150 h 111604"/>
                  <a:gd name="connsiteX2" fmla="*/ 78254 w 193355"/>
                  <a:gd name="connsiteY2" fmla="*/ 0 h 111604"/>
                  <a:gd name="connsiteX3" fmla="*/ 193355 w 193355"/>
                  <a:gd name="connsiteY3" fmla="*/ 66454 h 111604"/>
                  <a:gd name="connsiteX4" fmla="*/ 115102 w 193355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C123C99-F755-4FAA-9306-3C6CA9FAFFE3}"/>
                  </a:ext>
                </a:extLst>
              </p:cNvPr>
              <p:cNvSpPr/>
              <p:nvPr/>
            </p:nvSpPr>
            <p:spPr>
              <a:xfrm>
                <a:off x="1993457" y="3036222"/>
                <a:ext cx="193320" cy="111639"/>
              </a:xfrm>
              <a:custGeom>
                <a:avLst/>
                <a:gdLst>
                  <a:gd name="connsiteX0" fmla="*/ 115066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54 h 111639"/>
                  <a:gd name="connsiteX4" fmla="*/ 115066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066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066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5ADDE3B-95FC-43DC-A833-0E78A70BBC93}"/>
                  </a:ext>
                </a:extLst>
              </p:cNvPr>
              <p:cNvSpPr/>
              <p:nvPr/>
            </p:nvSpPr>
            <p:spPr>
              <a:xfrm>
                <a:off x="2162082" y="3133589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900C7C0-6D3C-4622-9B09-9BBF2B395F52}"/>
                  </a:ext>
                </a:extLst>
              </p:cNvPr>
              <p:cNvSpPr/>
              <p:nvPr/>
            </p:nvSpPr>
            <p:spPr>
              <a:xfrm>
                <a:off x="2330672" y="3230920"/>
                <a:ext cx="193355" cy="111639"/>
              </a:xfrm>
              <a:custGeom>
                <a:avLst/>
                <a:gdLst>
                  <a:gd name="connsiteX0" fmla="*/ 115102 w 193355"/>
                  <a:gd name="connsiteY0" fmla="*/ 111639 h 111639"/>
                  <a:gd name="connsiteX1" fmla="*/ 0 w 193355"/>
                  <a:gd name="connsiteY1" fmla="*/ 45186 h 111639"/>
                  <a:gd name="connsiteX2" fmla="*/ 78254 w 193355"/>
                  <a:gd name="connsiteY2" fmla="*/ 0 h 111639"/>
                  <a:gd name="connsiteX3" fmla="*/ 193355 w 193355"/>
                  <a:gd name="connsiteY3" fmla="*/ 66454 h 111639"/>
                  <a:gd name="connsiteX4" fmla="*/ 115102 w 193355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DC40E9-F887-4BA4-881B-9F6D5ABB44DB}"/>
                  </a:ext>
                </a:extLst>
              </p:cNvPr>
              <p:cNvSpPr/>
              <p:nvPr/>
            </p:nvSpPr>
            <p:spPr>
              <a:xfrm>
                <a:off x="2499297" y="3328287"/>
                <a:ext cx="346294" cy="199926"/>
              </a:xfrm>
              <a:custGeom>
                <a:avLst/>
                <a:gdLst>
                  <a:gd name="connsiteX0" fmla="*/ 268076 w 346294"/>
                  <a:gd name="connsiteY0" fmla="*/ 199927 h 199926"/>
                  <a:gd name="connsiteX1" fmla="*/ 0 w 346294"/>
                  <a:gd name="connsiteY1" fmla="*/ 45151 h 199926"/>
                  <a:gd name="connsiteX2" fmla="*/ 78218 w 346294"/>
                  <a:gd name="connsiteY2" fmla="*/ 0 h 199926"/>
                  <a:gd name="connsiteX3" fmla="*/ 346295 w 346294"/>
                  <a:gd name="connsiteY3" fmla="*/ 154776 h 199926"/>
                  <a:gd name="connsiteX4" fmla="*/ 268076 w 346294"/>
                  <a:gd name="connsiteY4" fmla="*/ 199927 h 19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294" h="199926">
                    <a:moveTo>
                      <a:pt x="268076" y="199927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346295" y="154776"/>
                    </a:lnTo>
                    <a:lnTo>
                      <a:pt x="268076" y="1999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1578C17-445B-4714-A9C6-15341D409DE2}"/>
                  </a:ext>
                </a:extLst>
              </p:cNvPr>
              <p:cNvSpPr/>
              <p:nvPr/>
            </p:nvSpPr>
            <p:spPr>
              <a:xfrm>
                <a:off x="1728984" y="2737728"/>
                <a:ext cx="193320" cy="111639"/>
              </a:xfrm>
              <a:custGeom>
                <a:avLst/>
                <a:gdLst>
                  <a:gd name="connsiteX0" fmla="*/ 115102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89 h 111639"/>
                  <a:gd name="connsiteX4" fmla="*/ 115102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89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79E1EC-A1B9-41E6-988A-7F6C51E69F2A}"/>
                  </a:ext>
                </a:extLst>
              </p:cNvPr>
              <p:cNvSpPr/>
              <p:nvPr/>
            </p:nvSpPr>
            <p:spPr>
              <a:xfrm>
                <a:off x="1897609" y="2835094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18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18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73ACA0-0D87-4952-9FA3-3CF8F94ADBDB}"/>
                  </a:ext>
                </a:extLst>
              </p:cNvPr>
              <p:cNvSpPr/>
              <p:nvPr/>
            </p:nvSpPr>
            <p:spPr>
              <a:xfrm>
                <a:off x="2066235" y="2932461"/>
                <a:ext cx="193284" cy="111568"/>
              </a:xfrm>
              <a:custGeom>
                <a:avLst/>
                <a:gdLst>
                  <a:gd name="connsiteX0" fmla="*/ 115066 w 193284"/>
                  <a:gd name="connsiteY0" fmla="*/ 111569 h 111568"/>
                  <a:gd name="connsiteX1" fmla="*/ 0 w 193284"/>
                  <a:gd name="connsiteY1" fmla="*/ 45115 h 111568"/>
                  <a:gd name="connsiteX2" fmla="*/ 78183 w 193284"/>
                  <a:gd name="connsiteY2" fmla="*/ 0 h 111568"/>
                  <a:gd name="connsiteX3" fmla="*/ 193285 w 193284"/>
                  <a:gd name="connsiteY3" fmla="*/ 66418 h 111568"/>
                  <a:gd name="connsiteX4" fmla="*/ 115066 w 193284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568">
                    <a:moveTo>
                      <a:pt x="115066" y="111569"/>
                    </a:moveTo>
                    <a:lnTo>
                      <a:pt x="0" y="45115"/>
                    </a:lnTo>
                    <a:lnTo>
                      <a:pt x="78183" y="0"/>
                    </a:lnTo>
                    <a:lnTo>
                      <a:pt x="193285" y="66418"/>
                    </a:lnTo>
                    <a:lnTo>
                      <a:pt x="115066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86B06D-6E54-4164-85FD-D845BFC8197A}"/>
                  </a:ext>
                </a:extLst>
              </p:cNvPr>
              <p:cNvSpPr/>
              <p:nvPr/>
            </p:nvSpPr>
            <p:spPr>
              <a:xfrm>
                <a:off x="2234824" y="3029792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2C2893-B4C4-4618-800D-E14993F51E8B}"/>
                  </a:ext>
                </a:extLst>
              </p:cNvPr>
              <p:cNvSpPr/>
              <p:nvPr/>
            </p:nvSpPr>
            <p:spPr>
              <a:xfrm>
                <a:off x="2403449" y="3127124"/>
                <a:ext cx="193320" cy="111604"/>
              </a:xfrm>
              <a:custGeom>
                <a:avLst/>
                <a:gdLst>
                  <a:gd name="connsiteX0" fmla="*/ 115066 w 193320"/>
                  <a:gd name="connsiteY0" fmla="*/ 111604 h 111604"/>
                  <a:gd name="connsiteX1" fmla="*/ 0 w 193320"/>
                  <a:gd name="connsiteY1" fmla="*/ 45151 h 111604"/>
                  <a:gd name="connsiteX2" fmla="*/ 78183 w 193320"/>
                  <a:gd name="connsiteY2" fmla="*/ 0 h 111604"/>
                  <a:gd name="connsiteX3" fmla="*/ 193320 w 193320"/>
                  <a:gd name="connsiteY3" fmla="*/ 66454 h 111604"/>
                  <a:gd name="connsiteX4" fmla="*/ 115066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066" y="111604"/>
                    </a:moveTo>
                    <a:lnTo>
                      <a:pt x="0" y="45151"/>
                    </a:lnTo>
                    <a:lnTo>
                      <a:pt x="78183" y="0"/>
                    </a:lnTo>
                    <a:lnTo>
                      <a:pt x="193320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1887EB7-DD9F-4DF8-8B47-08042E962ABB}"/>
                  </a:ext>
                </a:extLst>
              </p:cNvPr>
              <p:cNvSpPr/>
              <p:nvPr/>
            </p:nvSpPr>
            <p:spPr>
              <a:xfrm>
                <a:off x="2572039" y="3224490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51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1A97B3E-B470-4071-AD19-2E8496F58DDD}"/>
                  </a:ext>
                </a:extLst>
              </p:cNvPr>
              <p:cNvSpPr/>
              <p:nvPr/>
            </p:nvSpPr>
            <p:spPr>
              <a:xfrm>
                <a:off x="2740664" y="3321822"/>
                <a:ext cx="231192" cy="133472"/>
              </a:xfrm>
              <a:custGeom>
                <a:avLst/>
                <a:gdLst>
                  <a:gd name="connsiteX0" fmla="*/ 152974 w 231192"/>
                  <a:gd name="connsiteY0" fmla="*/ 133473 h 133472"/>
                  <a:gd name="connsiteX1" fmla="*/ 0 w 231192"/>
                  <a:gd name="connsiteY1" fmla="*/ 45151 h 133472"/>
                  <a:gd name="connsiteX2" fmla="*/ 78218 w 231192"/>
                  <a:gd name="connsiteY2" fmla="*/ 0 h 133472"/>
                  <a:gd name="connsiteX3" fmla="*/ 231193 w 231192"/>
                  <a:gd name="connsiteY3" fmla="*/ 88322 h 133472"/>
                  <a:gd name="connsiteX4" fmla="*/ 152974 w 231192"/>
                  <a:gd name="connsiteY4" fmla="*/ 133473 h 13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2" h="133472">
                    <a:moveTo>
                      <a:pt x="152974" y="133473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31193" y="88322"/>
                    </a:lnTo>
                    <a:lnTo>
                      <a:pt x="152974" y="13347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F906C95-B130-495B-B7B2-3FBEBD9F85D1}"/>
                  </a:ext>
                </a:extLst>
              </p:cNvPr>
              <p:cNvSpPr/>
              <p:nvPr/>
            </p:nvSpPr>
            <p:spPr>
              <a:xfrm>
                <a:off x="1704325" y="2508443"/>
                <a:ext cx="1301907" cy="751659"/>
              </a:xfrm>
              <a:custGeom>
                <a:avLst/>
                <a:gdLst>
                  <a:gd name="connsiteX0" fmla="*/ 1263929 w 1301907"/>
                  <a:gd name="connsiteY0" fmla="*/ 751659 h 751659"/>
                  <a:gd name="connsiteX1" fmla="*/ 0 w 1301907"/>
                  <a:gd name="connsiteY1" fmla="*/ 21939 h 751659"/>
                  <a:gd name="connsiteX2" fmla="*/ 37979 w 1301907"/>
                  <a:gd name="connsiteY2" fmla="*/ 0 h 751659"/>
                  <a:gd name="connsiteX3" fmla="*/ 1301908 w 1301907"/>
                  <a:gd name="connsiteY3" fmla="*/ 729755 h 751659"/>
                  <a:gd name="connsiteX4" fmla="*/ 1263929 w 1301907"/>
                  <a:gd name="connsiteY4" fmla="*/ 751659 h 75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907" h="751659">
                    <a:moveTo>
                      <a:pt x="1263929" y="751659"/>
                    </a:moveTo>
                    <a:lnTo>
                      <a:pt x="0" y="21939"/>
                    </a:lnTo>
                    <a:lnTo>
                      <a:pt x="37979" y="0"/>
                    </a:lnTo>
                    <a:lnTo>
                      <a:pt x="1301908" y="729755"/>
                    </a:lnTo>
                    <a:lnTo>
                      <a:pt x="1263929" y="751659"/>
                    </a:lnTo>
                    <a:close/>
                  </a:path>
                </a:pathLst>
              </a:custGeom>
              <a:solidFill>
                <a:srgbClr val="6B67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9E336A-2BF8-41E5-9813-5515FD8C28A2}"/>
                  </a:ext>
                </a:extLst>
              </p:cNvPr>
              <p:cNvSpPr/>
              <p:nvPr/>
            </p:nvSpPr>
            <p:spPr>
              <a:xfrm>
                <a:off x="907551" y="3116348"/>
                <a:ext cx="1045737" cy="603772"/>
              </a:xfrm>
              <a:custGeom>
                <a:avLst/>
                <a:gdLst>
                  <a:gd name="connsiteX0" fmla="*/ 1045737 w 1045737"/>
                  <a:gd name="connsiteY0" fmla="*/ 372403 h 603772"/>
                  <a:gd name="connsiteX1" fmla="*/ 400772 w 1045737"/>
                  <a:gd name="connsiteY1" fmla="*/ 0 h 603772"/>
                  <a:gd name="connsiteX2" fmla="*/ 0 w 1045737"/>
                  <a:gd name="connsiteY2" fmla="*/ 231405 h 603772"/>
                  <a:gd name="connsiteX3" fmla="*/ 644966 w 1045737"/>
                  <a:gd name="connsiteY3" fmla="*/ 603772 h 603772"/>
                  <a:gd name="connsiteX4" fmla="*/ 1045737 w 1045737"/>
                  <a:gd name="connsiteY4" fmla="*/ 372403 h 60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737" h="603772">
                    <a:moveTo>
                      <a:pt x="1045737" y="372403"/>
                    </a:moveTo>
                    <a:lnTo>
                      <a:pt x="400772" y="0"/>
                    </a:lnTo>
                    <a:lnTo>
                      <a:pt x="0" y="231405"/>
                    </a:lnTo>
                    <a:lnTo>
                      <a:pt x="644966" y="603772"/>
                    </a:lnTo>
                    <a:lnTo>
                      <a:pt x="1045737" y="37240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3C6BED3-F02E-45F6-B1A5-6ABDBAD138A3}"/>
                  </a:ext>
                </a:extLst>
              </p:cNvPr>
              <p:cNvSpPr/>
              <p:nvPr/>
            </p:nvSpPr>
            <p:spPr>
              <a:xfrm>
                <a:off x="369632" y="3069608"/>
                <a:ext cx="2823918" cy="988698"/>
              </a:xfrm>
              <a:custGeom>
                <a:avLst/>
                <a:gdLst>
                  <a:gd name="connsiteX0" fmla="*/ 2803060 w 2823918"/>
                  <a:gd name="connsiteY0" fmla="*/ 320049 h 988698"/>
                  <a:gd name="connsiteX1" fmla="*/ 1712985 w 2823918"/>
                  <a:gd name="connsiteY1" fmla="*/ 949541 h 988698"/>
                  <a:gd name="connsiteX2" fmla="*/ 1635791 w 2823918"/>
                  <a:gd name="connsiteY2" fmla="*/ 956925 h 988698"/>
                  <a:gd name="connsiteX3" fmla="*/ 1617773 w 2823918"/>
                  <a:gd name="connsiteY3" fmla="*/ 949541 h 988698"/>
                  <a:gd name="connsiteX4" fmla="*/ 18148 w 2823918"/>
                  <a:gd name="connsiteY4" fmla="*/ 26077 h 988698"/>
                  <a:gd name="connsiteX5" fmla="*/ 13096 w 2823918"/>
                  <a:gd name="connsiteY5" fmla="*/ 22791 h 988698"/>
                  <a:gd name="connsiteX6" fmla="*/ 12849 w 2823918"/>
                  <a:gd name="connsiteY6" fmla="*/ 22615 h 988698"/>
                  <a:gd name="connsiteX7" fmla="*/ 12849 w 2823918"/>
                  <a:gd name="connsiteY7" fmla="*/ 22615 h 988698"/>
                  <a:gd name="connsiteX8" fmla="*/ 11648 w 2823918"/>
                  <a:gd name="connsiteY8" fmla="*/ 21661 h 988698"/>
                  <a:gd name="connsiteX9" fmla="*/ 9033 w 2823918"/>
                  <a:gd name="connsiteY9" fmla="*/ 19435 h 988698"/>
                  <a:gd name="connsiteX10" fmla="*/ 7797 w 2823918"/>
                  <a:gd name="connsiteY10" fmla="*/ 18269 h 988698"/>
                  <a:gd name="connsiteX11" fmla="*/ 5076 w 2823918"/>
                  <a:gd name="connsiteY11" fmla="*/ 15266 h 988698"/>
                  <a:gd name="connsiteX12" fmla="*/ 4723 w 2823918"/>
                  <a:gd name="connsiteY12" fmla="*/ 14913 h 988698"/>
                  <a:gd name="connsiteX13" fmla="*/ 4723 w 2823918"/>
                  <a:gd name="connsiteY13" fmla="*/ 14666 h 988698"/>
                  <a:gd name="connsiteX14" fmla="*/ 2250 w 2823918"/>
                  <a:gd name="connsiteY14" fmla="*/ 11133 h 988698"/>
                  <a:gd name="connsiteX15" fmla="*/ -1283 w 2823918"/>
                  <a:gd name="connsiteY15" fmla="*/ -314 h 988698"/>
                  <a:gd name="connsiteX16" fmla="*/ -1283 w 2823918"/>
                  <a:gd name="connsiteY16" fmla="*/ -314 h 988698"/>
                  <a:gd name="connsiteX17" fmla="*/ -1283 w 2823918"/>
                  <a:gd name="connsiteY17" fmla="*/ 22756 h 988698"/>
                  <a:gd name="connsiteX18" fmla="*/ -1283 w 2823918"/>
                  <a:gd name="connsiteY18" fmla="*/ 22756 h 988698"/>
                  <a:gd name="connsiteX19" fmla="*/ 18184 w 2823918"/>
                  <a:gd name="connsiteY19" fmla="*/ 50525 h 988698"/>
                  <a:gd name="connsiteX20" fmla="*/ 1617596 w 2823918"/>
                  <a:gd name="connsiteY20" fmla="*/ 973812 h 988698"/>
                  <a:gd name="connsiteX21" fmla="*/ 1726515 w 2823918"/>
                  <a:gd name="connsiteY21" fmla="*/ 985506 h 988698"/>
                  <a:gd name="connsiteX22" fmla="*/ 1774351 w 2823918"/>
                  <a:gd name="connsiteY22" fmla="*/ 974165 h 988698"/>
                  <a:gd name="connsiteX23" fmla="*/ 2803025 w 2823918"/>
                  <a:gd name="connsiteY23" fmla="*/ 380286 h 988698"/>
                  <a:gd name="connsiteX24" fmla="*/ 2822632 w 2823918"/>
                  <a:gd name="connsiteY24" fmla="*/ 352446 h 988698"/>
                  <a:gd name="connsiteX25" fmla="*/ 2822632 w 2823918"/>
                  <a:gd name="connsiteY25" fmla="*/ 292917 h 988698"/>
                  <a:gd name="connsiteX26" fmla="*/ 2803060 w 2823918"/>
                  <a:gd name="connsiteY26" fmla="*/ 320049 h 9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23918" h="988698">
                    <a:moveTo>
                      <a:pt x="2803060" y="320049"/>
                    </a:moveTo>
                    <a:lnTo>
                      <a:pt x="1712985" y="949541"/>
                    </a:lnTo>
                    <a:cubicBezTo>
                      <a:pt x="1692176" y="961553"/>
                      <a:pt x="1660910" y="963991"/>
                      <a:pt x="1635791" y="956925"/>
                    </a:cubicBezTo>
                    <a:cubicBezTo>
                      <a:pt x="1635791" y="956925"/>
                      <a:pt x="1620140" y="950919"/>
                      <a:pt x="1617773" y="949541"/>
                    </a:cubicBezTo>
                    <a:lnTo>
                      <a:pt x="18148" y="26077"/>
                    </a:lnTo>
                    <a:cubicBezTo>
                      <a:pt x="16417" y="25084"/>
                      <a:pt x="14721" y="23989"/>
                      <a:pt x="13096" y="22791"/>
                    </a:cubicBezTo>
                    <a:lnTo>
                      <a:pt x="12849" y="22615"/>
                    </a:lnTo>
                    <a:lnTo>
                      <a:pt x="12849" y="22615"/>
                    </a:lnTo>
                    <a:lnTo>
                      <a:pt x="11648" y="21661"/>
                    </a:lnTo>
                    <a:cubicBezTo>
                      <a:pt x="10729" y="20919"/>
                      <a:pt x="9846" y="20177"/>
                      <a:pt x="9033" y="19435"/>
                    </a:cubicBezTo>
                    <a:lnTo>
                      <a:pt x="7797" y="18269"/>
                    </a:lnTo>
                    <a:cubicBezTo>
                      <a:pt x="6843" y="17323"/>
                      <a:pt x="5925" y="16319"/>
                      <a:pt x="5076" y="15266"/>
                    </a:cubicBezTo>
                    <a:lnTo>
                      <a:pt x="4723" y="14913"/>
                    </a:lnTo>
                    <a:cubicBezTo>
                      <a:pt x="4723" y="14832"/>
                      <a:pt x="4723" y="14747"/>
                      <a:pt x="4723" y="14666"/>
                    </a:cubicBezTo>
                    <a:cubicBezTo>
                      <a:pt x="3804" y="13550"/>
                      <a:pt x="2992" y="12369"/>
                      <a:pt x="2250" y="11133"/>
                    </a:cubicBezTo>
                    <a:cubicBezTo>
                      <a:pt x="166" y="7660"/>
                      <a:pt x="-1071" y="3732"/>
                      <a:pt x="-1283" y="-314"/>
                    </a:cubicBezTo>
                    <a:lnTo>
                      <a:pt x="-1283" y="-314"/>
                    </a:lnTo>
                    <a:lnTo>
                      <a:pt x="-1283" y="22756"/>
                    </a:lnTo>
                    <a:lnTo>
                      <a:pt x="-1283" y="22756"/>
                    </a:lnTo>
                    <a:cubicBezTo>
                      <a:pt x="-1283" y="32790"/>
                      <a:pt x="4971" y="42894"/>
                      <a:pt x="18184" y="50525"/>
                    </a:cubicBezTo>
                    <a:lnTo>
                      <a:pt x="1617596" y="973812"/>
                    </a:lnTo>
                    <a:cubicBezTo>
                      <a:pt x="1655752" y="992749"/>
                      <a:pt x="1710264" y="989074"/>
                      <a:pt x="1726515" y="985506"/>
                    </a:cubicBezTo>
                    <a:cubicBezTo>
                      <a:pt x="1742767" y="981938"/>
                      <a:pt x="1757323" y="977875"/>
                      <a:pt x="1774351" y="974165"/>
                    </a:cubicBezTo>
                    <a:lnTo>
                      <a:pt x="2803025" y="380286"/>
                    </a:lnTo>
                    <a:cubicBezTo>
                      <a:pt x="2816273" y="372619"/>
                      <a:pt x="2822808" y="362621"/>
                      <a:pt x="2822632" y="352446"/>
                    </a:cubicBezTo>
                    <a:lnTo>
                      <a:pt x="2822632" y="292917"/>
                    </a:lnTo>
                    <a:cubicBezTo>
                      <a:pt x="2822562" y="302774"/>
                      <a:pt x="2816025" y="312630"/>
                      <a:pt x="2803060" y="320049"/>
                    </a:cubicBezTo>
                    <a:close/>
                  </a:path>
                </a:pathLst>
              </a:custGeom>
              <a:solidFill>
                <a:srgbClr val="5652CC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02" name="Graphic 6">
              <a:extLst>
                <a:ext uri="{FF2B5EF4-FFF2-40B4-BE49-F238E27FC236}">
                  <a16:creationId xmlns:a16="http://schemas.microsoft.com/office/drawing/2014/main" id="{6E496138-A84B-4A48-96A9-CCCD513B63BA}"/>
                </a:ext>
              </a:extLst>
            </p:cNvPr>
            <p:cNvGrpSpPr/>
            <p:nvPr/>
          </p:nvGrpSpPr>
          <p:grpSpPr>
            <a:xfrm>
              <a:off x="1804800" y="915557"/>
              <a:ext cx="1410898" cy="2273852"/>
              <a:chOff x="1804800" y="915557"/>
              <a:chExt cx="1410898" cy="227385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AB038-CF12-4B66-B066-7FB6B04DA1ED}"/>
                  </a:ext>
                </a:extLst>
              </p:cNvPr>
              <p:cNvSpPr/>
              <p:nvPr/>
            </p:nvSpPr>
            <p:spPr>
              <a:xfrm>
                <a:off x="3096957" y="1593118"/>
                <a:ext cx="118741" cy="84811"/>
              </a:xfrm>
              <a:custGeom>
                <a:avLst/>
                <a:gdLst>
                  <a:gd name="connsiteX0" fmla="*/ -1283 w 118741"/>
                  <a:gd name="connsiteY0" fmla="*/ 15959 h 84811"/>
                  <a:gd name="connsiteX1" fmla="*/ 117458 w 118741"/>
                  <a:gd name="connsiteY1" fmla="*/ 84498 h 84811"/>
                  <a:gd name="connsiteX2" fmla="*/ -1283 w 118741"/>
                  <a:gd name="connsiteY2" fmla="*/ 15959 h 8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41" h="84811">
                    <a:moveTo>
                      <a:pt x="-1283" y="15959"/>
                    </a:moveTo>
                    <a:lnTo>
                      <a:pt x="117458" y="84498"/>
                    </a:lnTo>
                    <a:cubicBezTo>
                      <a:pt x="117458" y="8682"/>
                      <a:pt x="64288" y="-21984"/>
                      <a:pt x="-1283" y="15959"/>
                    </a:cubicBezTo>
                    <a:close/>
                  </a:path>
                </a:pathLst>
              </a:custGeom>
              <a:solidFill>
                <a:srgbClr val="A3A9D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A453357-17D4-4198-85F0-0C2CE7944A58}"/>
                  </a:ext>
                </a:extLst>
              </p:cNvPr>
              <p:cNvSpPr/>
              <p:nvPr/>
            </p:nvSpPr>
            <p:spPr>
              <a:xfrm>
                <a:off x="1804800" y="915557"/>
                <a:ext cx="1375744" cy="2273815"/>
              </a:xfrm>
              <a:custGeom>
                <a:avLst/>
                <a:gdLst>
                  <a:gd name="connsiteX0" fmla="*/ 201753 w 1375744"/>
                  <a:gd name="connsiteY0" fmla="*/ 7855 h 2273815"/>
                  <a:gd name="connsiteX1" fmla="*/ 200905 w 1375744"/>
                  <a:gd name="connsiteY1" fmla="*/ 7361 h 2273815"/>
                  <a:gd name="connsiteX2" fmla="*/ 200905 w 1375744"/>
                  <a:gd name="connsiteY2" fmla="*/ 7361 h 2273815"/>
                  <a:gd name="connsiteX3" fmla="*/ 117423 w 1375744"/>
                  <a:gd name="connsiteY3" fmla="*/ 15910 h 2273815"/>
                  <a:gd name="connsiteX4" fmla="*/ -1283 w 1375744"/>
                  <a:gd name="connsiteY4" fmla="*/ 221525 h 2273815"/>
                  <a:gd name="connsiteX5" fmla="*/ -1283 w 1375744"/>
                  <a:gd name="connsiteY5" fmla="*/ 1595999 h 2273815"/>
                  <a:gd name="connsiteX6" fmla="*/ 1172240 w 1375744"/>
                  <a:gd name="connsiteY6" fmla="*/ 2273502 h 2273815"/>
                  <a:gd name="connsiteX7" fmla="*/ 1172240 w 1375744"/>
                  <a:gd name="connsiteY7" fmla="*/ 899029 h 2273815"/>
                  <a:gd name="connsiteX8" fmla="*/ 1290945 w 1375744"/>
                  <a:gd name="connsiteY8" fmla="*/ 693414 h 2273815"/>
                  <a:gd name="connsiteX9" fmla="*/ 1374462 w 1375744"/>
                  <a:gd name="connsiteY9" fmla="*/ 684864 h 227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5744" h="2273815">
                    <a:moveTo>
                      <a:pt x="201753" y="7855"/>
                    </a:moveTo>
                    <a:lnTo>
                      <a:pt x="200905" y="7361"/>
                    </a:lnTo>
                    <a:lnTo>
                      <a:pt x="200905" y="7361"/>
                    </a:lnTo>
                    <a:cubicBezTo>
                      <a:pt x="179460" y="-4792"/>
                      <a:pt x="149961" y="-2920"/>
                      <a:pt x="117423" y="15910"/>
                    </a:cubicBezTo>
                    <a:cubicBezTo>
                      <a:pt x="51711" y="53748"/>
                      <a:pt x="-1283" y="145921"/>
                      <a:pt x="-1283" y="221525"/>
                    </a:cubicBezTo>
                    <a:lnTo>
                      <a:pt x="-1283" y="1595999"/>
                    </a:lnTo>
                    <a:lnTo>
                      <a:pt x="1172240" y="2273502"/>
                    </a:lnTo>
                    <a:lnTo>
                      <a:pt x="1172240" y="899029"/>
                    </a:lnTo>
                    <a:cubicBezTo>
                      <a:pt x="1172240" y="823319"/>
                      <a:pt x="1225233" y="731287"/>
                      <a:pt x="1290945" y="693414"/>
                    </a:cubicBezTo>
                    <a:cubicBezTo>
                      <a:pt x="1323518" y="674619"/>
                      <a:pt x="1353018" y="672747"/>
                      <a:pt x="1374462" y="684864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70EAA0-4FD8-4AB2-96E0-D359C34D9305}"/>
                  </a:ext>
                </a:extLst>
              </p:cNvPr>
              <p:cNvSpPr/>
              <p:nvPr/>
            </p:nvSpPr>
            <p:spPr>
              <a:xfrm>
                <a:off x="2613551" y="189086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7673128-7132-4D47-AB5F-4EB9AAD288EA}"/>
                  </a:ext>
                </a:extLst>
              </p:cNvPr>
              <p:cNvSpPr/>
              <p:nvPr/>
            </p:nvSpPr>
            <p:spPr>
              <a:xfrm>
                <a:off x="2723954" y="195460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5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0270475-81DB-415F-886F-CAFAC5CA791A}"/>
                  </a:ext>
                </a:extLst>
              </p:cNvPr>
              <p:cNvSpPr/>
              <p:nvPr/>
            </p:nvSpPr>
            <p:spPr>
              <a:xfrm>
                <a:off x="1966466" y="152831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524 h 279628"/>
                  <a:gd name="connsiteX1" fmla="*/ 0 w 444296"/>
                  <a:gd name="connsiteY1" fmla="*/ 0 h 279628"/>
                  <a:gd name="connsiteX2" fmla="*/ 0 w 444296"/>
                  <a:gd name="connsiteY2" fmla="*/ 23140 h 279628"/>
                  <a:gd name="connsiteX3" fmla="*/ 444297 w 444296"/>
                  <a:gd name="connsiteY3" fmla="*/ 279629 h 279628"/>
                  <a:gd name="connsiteX4" fmla="*/ 444297 w 444296"/>
                  <a:gd name="connsiteY4" fmla="*/ 256524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524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444297" y="279629"/>
                    </a:lnTo>
                    <a:lnTo>
                      <a:pt x="444297" y="2565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205258-CB0C-4F9E-AD9C-FBE52834A135}"/>
                  </a:ext>
                </a:extLst>
              </p:cNvPr>
              <p:cNvSpPr/>
              <p:nvPr/>
            </p:nvSpPr>
            <p:spPr>
              <a:xfrm>
                <a:off x="2469409" y="181868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0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0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3FE9D8-ECC6-45C8-9ED0-AF6C96A98498}"/>
                  </a:ext>
                </a:extLst>
              </p:cNvPr>
              <p:cNvSpPr/>
              <p:nvPr/>
            </p:nvSpPr>
            <p:spPr>
              <a:xfrm>
                <a:off x="2613551" y="2064714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979432-619F-494D-8E3A-8ADA213096D8}"/>
                  </a:ext>
                </a:extLst>
              </p:cNvPr>
              <p:cNvSpPr/>
              <p:nvPr/>
            </p:nvSpPr>
            <p:spPr>
              <a:xfrm>
                <a:off x="2723954" y="2128447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6EAD62-C9F7-47C7-8192-AB79556FDB46}"/>
                  </a:ext>
                </a:extLst>
              </p:cNvPr>
              <p:cNvSpPr/>
              <p:nvPr/>
            </p:nvSpPr>
            <p:spPr>
              <a:xfrm>
                <a:off x="1966466" y="1702165"/>
                <a:ext cx="601086" cy="370176"/>
              </a:xfrm>
              <a:custGeom>
                <a:avLst/>
                <a:gdLst>
                  <a:gd name="connsiteX0" fmla="*/ 601087 w 601086"/>
                  <a:gd name="connsiteY0" fmla="*/ 347037 h 370176"/>
                  <a:gd name="connsiteX1" fmla="*/ 0 w 601086"/>
                  <a:gd name="connsiteY1" fmla="*/ 0 h 370176"/>
                  <a:gd name="connsiteX2" fmla="*/ 0 w 601086"/>
                  <a:gd name="connsiteY2" fmla="*/ 23105 h 370176"/>
                  <a:gd name="connsiteX3" fmla="*/ 601087 w 601086"/>
                  <a:gd name="connsiteY3" fmla="*/ 370177 h 370176"/>
                  <a:gd name="connsiteX4" fmla="*/ 601087 w 601086"/>
                  <a:gd name="connsiteY4" fmla="*/ 347037 h 37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86" h="370176">
                    <a:moveTo>
                      <a:pt x="601087" y="347037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601087" y="370177"/>
                    </a:lnTo>
                    <a:lnTo>
                      <a:pt x="601087" y="347037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A3C5485-F7EF-440B-A312-AE6AF0163795}"/>
                  </a:ext>
                </a:extLst>
              </p:cNvPr>
              <p:cNvSpPr/>
              <p:nvPr/>
            </p:nvSpPr>
            <p:spPr>
              <a:xfrm>
                <a:off x="2613551" y="223868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241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4091A0-EF11-44AE-98C6-6E279BEFB08E}"/>
                  </a:ext>
                </a:extLst>
              </p:cNvPr>
              <p:cNvSpPr/>
              <p:nvPr/>
            </p:nvSpPr>
            <p:spPr>
              <a:xfrm>
                <a:off x="2723954" y="230226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AD9BBE-332F-4E40-89BF-7CD6748941A3}"/>
                  </a:ext>
                </a:extLst>
              </p:cNvPr>
              <p:cNvSpPr/>
              <p:nvPr/>
            </p:nvSpPr>
            <p:spPr>
              <a:xfrm>
                <a:off x="1966466" y="1876019"/>
                <a:ext cx="165304" cy="118564"/>
              </a:xfrm>
              <a:custGeom>
                <a:avLst/>
                <a:gdLst>
                  <a:gd name="connsiteX0" fmla="*/ 165304 w 165304"/>
                  <a:gd name="connsiteY0" fmla="*/ 95424 h 118564"/>
                  <a:gd name="connsiteX1" fmla="*/ 0 w 165304"/>
                  <a:gd name="connsiteY1" fmla="*/ 0 h 118564"/>
                  <a:gd name="connsiteX2" fmla="*/ 0 w 165304"/>
                  <a:gd name="connsiteY2" fmla="*/ 23105 h 118564"/>
                  <a:gd name="connsiteX3" fmla="*/ 165304 w 165304"/>
                  <a:gd name="connsiteY3" fmla="*/ 118564 h 118564"/>
                  <a:gd name="connsiteX4" fmla="*/ 165304 w 165304"/>
                  <a:gd name="connsiteY4" fmla="*/ 95424 h 1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4" h="118564">
                    <a:moveTo>
                      <a:pt x="165304" y="95424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165304" y="118564"/>
                    </a:lnTo>
                    <a:lnTo>
                      <a:pt x="165304" y="954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27124E3-7478-49DC-B16A-63845198CAC9}"/>
                  </a:ext>
                </a:extLst>
              </p:cNvPr>
              <p:cNvSpPr/>
              <p:nvPr/>
            </p:nvSpPr>
            <p:spPr>
              <a:xfrm>
                <a:off x="2190451" y="2005323"/>
                <a:ext cx="377101" cy="240837"/>
              </a:xfrm>
              <a:custGeom>
                <a:avLst/>
                <a:gdLst>
                  <a:gd name="connsiteX0" fmla="*/ 0 w 377101"/>
                  <a:gd name="connsiteY0" fmla="*/ 0 h 240837"/>
                  <a:gd name="connsiteX1" fmla="*/ 0 w 377101"/>
                  <a:gd name="connsiteY1" fmla="*/ 23105 h 240837"/>
                  <a:gd name="connsiteX2" fmla="*/ 377101 w 377101"/>
                  <a:gd name="connsiteY2" fmla="*/ 240838 h 240837"/>
                  <a:gd name="connsiteX3" fmla="*/ 377101 w 377101"/>
                  <a:gd name="connsiteY3" fmla="*/ 217732 h 240837"/>
                  <a:gd name="connsiteX4" fmla="*/ 0 w 377101"/>
                  <a:gd name="connsiteY4" fmla="*/ 0 h 2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101" h="240837">
                    <a:moveTo>
                      <a:pt x="0" y="0"/>
                    </a:moveTo>
                    <a:lnTo>
                      <a:pt x="0" y="23105"/>
                    </a:lnTo>
                    <a:lnTo>
                      <a:pt x="377101" y="240838"/>
                    </a:lnTo>
                    <a:lnTo>
                      <a:pt x="377101" y="217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6E3CB2A-BF98-41A4-BA2B-38FA4BE36797}"/>
                  </a:ext>
                </a:extLst>
              </p:cNvPr>
              <p:cNvSpPr/>
              <p:nvPr/>
            </p:nvSpPr>
            <p:spPr>
              <a:xfrm>
                <a:off x="2613551" y="241238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4FC782-5068-46AA-BA18-B52EF8FD77DA}"/>
                  </a:ext>
                </a:extLst>
              </p:cNvPr>
              <p:cNvSpPr/>
              <p:nvPr/>
            </p:nvSpPr>
            <p:spPr>
              <a:xfrm>
                <a:off x="2723954" y="2476132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86B70AF-A49E-4336-B401-643A752F5380}"/>
                  </a:ext>
                </a:extLst>
              </p:cNvPr>
              <p:cNvSpPr/>
              <p:nvPr/>
            </p:nvSpPr>
            <p:spPr>
              <a:xfrm>
                <a:off x="1966466" y="2049837"/>
                <a:ext cx="293053" cy="192330"/>
              </a:xfrm>
              <a:custGeom>
                <a:avLst/>
                <a:gdLst>
                  <a:gd name="connsiteX0" fmla="*/ 293054 w 293053"/>
                  <a:gd name="connsiteY0" fmla="*/ 169190 h 192330"/>
                  <a:gd name="connsiteX1" fmla="*/ 0 w 293053"/>
                  <a:gd name="connsiteY1" fmla="*/ 0 h 192330"/>
                  <a:gd name="connsiteX2" fmla="*/ 0 w 293053"/>
                  <a:gd name="connsiteY2" fmla="*/ 23140 h 192330"/>
                  <a:gd name="connsiteX3" fmla="*/ 293054 w 293053"/>
                  <a:gd name="connsiteY3" fmla="*/ 192331 h 192330"/>
                  <a:gd name="connsiteX4" fmla="*/ 293054 w 293053"/>
                  <a:gd name="connsiteY4" fmla="*/ 169190 h 19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53" h="192330">
                    <a:moveTo>
                      <a:pt x="293054" y="169190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293054" y="192331"/>
                    </a:lnTo>
                    <a:lnTo>
                      <a:pt x="293054" y="16919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C23A44-2F77-4A94-9630-7CE667F1001B}"/>
                  </a:ext>
                </a:extLst>
              </p:cNvPr>
              <p:cNvSpPr/>
              <p:nvPr/>
            </p:nvSpPr>
            <p:spPr>
              <a:xfrm>
                <a:off x="2318201" y="2252908"/>
                <a:ext cx="249351" cy="167105"/>
              </a:xfrm>
              <a:custGeom>
                <a:avLst/>
                <a:gdLst>
                  <a:gd name="connsiteX0" fmla="*/ 0 w 249351"/>
                  <a:gd name="connsiteY0" fmla="*/ 0 h 167105"/>
                  <a:gd name="connsiteX1" fmla="*/ 0 w 249351"/>
                  <a:gd name="connsiteY1" fmla="*/ 23140 h 167105"/>
                  <a:gd name="connsiteX2" fmla="*/ 249352 w 249351"/>
                  <a:gd name="connsiteY2" fmla="*/ 167106 h 167105"/>
                  <a:gd name="connsiteX3" fmla="*/ 249352 w 249351"/>
                  <a:gd name="connsiteY3" fmla="*/ 143966 h 167105"/>
                  <a:gd name="connsiteX4" fmla="*/ 0 w 249351"/>
                  <a:gd name="connsiteY4" fmla="*/ 0 h 16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1" h="167105">
                    <a:moveTo>
                      <a:pt x="0" y="0"/>
                    </a:moveTo>
                    <a:lnTo>
                      <a:pt x="0" y="23140"/>
                    </a:lnTo>
                    <a:lnTo>
                      <a:pt x="249352" y="167106"/>
                    </a:lnTo>
                    <a:lnTo>
                      <a:pt x="249352" y="143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4796A4-F4AF-4921-8687-1947D444E3B1}"/>
                  </a:ext>
                </a:extLst>
              </p:cNvPr>
              <p:cNvSpPr/>
              <p:nvPr/>
            </p:nvSpPr>
            <p:spPr>
              <a:xfrm>
                <a:off x="2613551" y="258624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16373C6-EAD7-42CF-BF96-4813E4479DA5}"/>
                  </a:ext>
                </a:extLst>
              </p:cNvPr>
              <p:cNvSpPr/>
              <p:nvPr/>
            </p:nvSpPr>
            <p:spPr>
              <a:xfrm>
                <a:off x="2723954" y="2649973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51D30DC-EF41-429B-8EA5-8ADBEA95187A}"/>
                  </a:ext>
                </a:extLst>
              </p:cNvPr>
              <p:cNvSpPr/>
              <p:nvPr/>
            </p:nvSpPr>
            <p:spPr>
              <a:xfrm>
                <a:off x="1966466" y="222369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488 h 279628"/>
                  <a:gd name="connsiteX1" fmla="*/ 0 w 444296"/>
                  <a:gd name="connsiteY1" fmla="*/ 0 h 279628"/>
                  <a:gd name="connsiteX2" fmla="*/ 0 w 444296"/>
                  <a:gd name="connsiteY2" fmla="*/ 23105 h 279628"/>
                  <a:gd name="connsiteX3" fmla="*/ 444297 w 444296"/>
                  <a:gd name="connsiteY3" fmla="*/ 279629 h 279628"/>
                  <a:gd name="connsiteX4" fmla="*/ 444297 w 444296"/>
                  <a:gd name="connsiteY4" fmla="*/ 256488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488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444297" y="279629"/>
                    </a:lnTo>
                    <a:lnTo>
                      <a:pt x="444297" y="256488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574E375-191F-49E9-95E9-778CFD710B8A}"/>
                  </a:ext>
                </a:extLst>
              </p:cNvPr>
              <p:cNvSpPr/>
              <p:nvPr/>
            </p:nvSpPr>
            <p:spPr>
              <a:xfrm>
                <a:off x="2469409" y="251406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1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1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86FD10-26BE-4F5A-802B-48B60556C853}"/>
                  </a:ext>
                </a:extLst>
              </p:cNvPr>
              <p:cNvSpPr/>
              <p:nvPr/>
            </p:nvSpPr>
            <p:spPr>
              <a:xfrm>
                <a:off x="2613551" y="2760071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BE33884-CD0B-4562-ABFB-9396B03B4922}"/>
                  </a:ext>
                </a:extLst>
              </p:cNvPr>
              <p:cNvSpPr/>
              <p:nvPr/>
            </p:nvSpPr>
            <p:spPr>
              <a:xfrm>
                <a:off x="2723954" y="2823827"/>
                <a:ext cx="77723" cy="100771"/>
              </a:xfrm>
              <a:custGeom>
                <a:avLst/>
                <a:gdLst>
                  <a:gd name="connsiteX0" fmla="*/ -1283 w 77723"/>
                  <a:gd name="connsiteY0" fmla="*/ 27523 h 100771"/>
                  <a:gd name="connsiteX1" fmla="*/ 37579 w 77723"/>
                  <a:gd name="connsiteY1" fmla="*/ 4983 h 100771"/>
                  <a:gd name="connsiteX2" fmla="*/ 76441 w 77723"/>
                  <a:gd name="connsiteY2" fmla="*/ 72603 h 100771"/>
                  <a:gd name="connsiteX3" fmla="*/ 37579 w 77723"/>
                  <a:gd name="connsiteY3" fmla="*/ 95107 h 100771"/>
                  <a:gd name="connsiteX4" fmla="*/ -1283 w 77723"/>
                  <a:gd name="connsiteY4" fmla="*/ 27523 h 1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71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07"/>
                    </a:cubicBezTo>
                    <a:cubicBezTo>
                      <a:pt x="16382" y="82636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602034-7C14-414B-9C29-131FA37C3685}"/>
                  </a:ext>
                </a:extLst>
              </p:cNvPr>
              <p:cNvSpPr/>
              <p:nvPr/>
            </p:nvSpPr>
            <p:spPr>
              <a:xfrm>
                <a:off x="1966466" y="2397545"/>
                <a:ext cx="257653" cy="171875"/>
              </a:xfrm>
              <a:custGeom>
                <a:avLst/>
                <a:gdLst>
                  <a:gd name="connsiteX0" fmla="*/ 257654 w 257653"/>
                  <a:gd name="connsiteY0" fmla="*/ 148735 h 171875"/>
                  <a:gd name="connsiteX1" fmla="*/ 0 w 257653"/>
                  <a:gd name="connsiteY1" fmla="*/ 0 h 171875"/>
                  <a:gd name="connsiteX2" fmla="*/ 0 w 257653"/>
                  <a:gd name="connsiteY2" fmla="*/ 23105 h 171875"/>
                  <a:gd name="connsiteX3" fmla="*/ 257654 w 257653"/>
                  <a:gd name="connsiteY3" fmla="*/ 171875 h 171875"/>
                  <a:gd name="connsiteX4" fmla="*/ 257654 w 257653"/>
                  <a:gd name="connsiteY4" fmla="*/ 148735 h 17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53" h="171875">
                    <a:moveTo>
                      <a:pt x="257654" y="148735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257654" y="171875"/>
                    </a:lnTo>
                    <a:lnTo>
                      <a:pt x="257654" y="148735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7F10F43-63BB-48DD-9891-D481437D17D5}"/>
                  </a:ext>
                </a:extLst>
              </p:cNvPr>
              <p:cNvSpPr/>
              <p:nvPr/>
            </p:nvSpPr>
            <p:spPr>
              <a:xfrm>
                <a:off x="2282801" y="2580161"/>
                <a:ext cx="284751" cy="187526"/>
              </a:xfrm>
              <a:custGeom>
                <a:avLst/>
                <a:gdLst>
                  <a:gd name="connsiteX0" fmla="*/ 0 w 284751"/>
                  <a:gd name="connsiteY0" fmla="*/ 0 h 187526"/>
                  <a:gd name="connsiteX1" fmla="*/ 0 w 284751"/>
                  <a:gd name="connsiteY1" fmla="*/ 23105 h 187526"/>
                  <a:gd name="connsiteX2" fmla="*/ 284751 w 284751"/>
                  <a:gd name="connsiteY2" fmla="*/ 187526 h 187526"/>
                  <a:gd name="connsiteX3" fmla="*/ 284751 w 284751"/>
                  <a:gd name="connsiteY3" fmla="*/ 164421 h 187526"/>
                  <a:gd name="connsiteX4" fmla="*/ 0 w 284751"/>
                  <a:gd name="connsiteY4" fmla="*/ 0 h 18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751" h="187526">
                    <a:moveTo>
                      <a:pt x="0" y="0"/>
                    </a:moveTo>
                    <a:lnTo>
                      <a:pt x="0" y="23105"/>
                    </a:lnTo>
                    <a:lnTo>
                      <a:pt x="284751" y="187526"/>
                    </a:lnTo>
                    <a:lnTo>
                      <a:pt x="284751" y="16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D98A286-D3E1-428B-8A41-D7444A9BF82F}"/>
                  </a:ext>
                </a:extLst>
              </p:cNvPr>
              <p:cNvSpPr/>
              <p:nvPr/>
            </p:nvSpPr>
            <p:spPr>
              <a:xfrm>
                <a:off x="2978252" y="1946218"/>
                <a:ext cx="102348" cy="1243191"/>
              </a:xfrm>
              <a:custGeom>
                <a:avLst/>
                <a:gdLst>
                  <a:gd name="connsiteX0" fmla="*/ 0 w 102348"/>
                  <a:gd name="connsiteY0" fmla="*/ 1243191 h 1243191"/>
                  <a:gd name="connsiteX1" fmla="*/ 102348 w 102348"/>
                  <a:gd name="connsiteY1" fmla="*/ 59105 h 1243191"/>
                  <a:gd name="connsiteX2" fmla="*/ 0 w 102348"/>
                  <a:gd name="connsiteY2" fmla="*/ 0 h 1243191"/>
                  <a:gd name="connsiteX3" fmla="*/ 0 w 102348"/>
                  <a:gd name="connsiteY3" fmla="*/ 1243191 h 124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8" h="1243191">
                    <a:moveTo>
                      <a:pt x="0" y="1243191"/>
                    </a:moveTo>
                    <a:lnTo>
                      <a:pt x="102348" y="59105"/>
                    </a:lnTo>
                    <a:lnTo>
                      <a:pt x="0" y="0"/>
                    </a:lnTo>
                    <a:lnTo>
                      <a:pt x="0" y="1243191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3527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965F97-091E-4087-B393-DFA3A3111B60}"/>
                  </a:ext>
                </a:extLst>
              </p:cNvPr>
              <p:cNvSpPr/>
              <p:nvPr/>
            </p:nvSpPr>
            <p:spPr>
              <a:xfrm>
                <a:off x="1966430" y="1256382"/>
                <a:ext cx="162513" cy="210085"/>
              </a:xfrm>
              <a:custGeom>
                <a:avLst/>
                <a:gdLst>
                  <a:gd name="connsiteX0" fmla="*/ 161231 w 162513"/>
                  <a:gd name="connsiteY0" fmla="*/ 151320 h 210085"/>
                  <a:gd name="connsiteX1" fmla="*/ 79974 w 162513"/>
                  <a:gd name="connsiteY1" fmla="*/ 198838 h 210085"/>
                  <a:gd name="connsiteX2" fmla="*/ -1283 w 162513"/>
                  <a:gd name="connsiteY2" fmla="*/ 58122 h 210085"/>
                  <a:gd name="connsiteX3" fmla="*/ 79974 w 162513"/>
                  <a:gd name="connsiteY3" fmla="*/ 10605 h 210085"/>
                  <a:gd name="connsiteX4" fmla="*/ 161231 w 162513"/>
                  <a:gd name="connsiteY4" fmla="*/ 151320 h 2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13" h="210085">
                    <a:moveTo>
                      <a:pt x="161231" y="151320"/>
                    </a:moveTo>
                    <a:cubicBezTo>
                      <a:pt x="161231" y="203289"/>
                      <a:pt x="124842" y="224593"/>
                      <a:pt x="79974" y="198838"/>
                    </a:cubicBezTo>
                    <a:cubicBezTo>
                      <a:pt x="35106" y="173083"/>
                      <a:pt x="-1283" y="110091"/>
                      <a:pt x="-1283" y="58122"/>
                    </a:cubicBezTo>
                    <a:cubicBezTo>
                      <a:pt x="-1283" y="6154"/>
                      <a:pt x="35106" y="-15114"/>
                      <a:pt x="79974" y="10605"/>
                    </a:cubicBezTo>
                    <a:cubicBezTo>
                      <a:pt x="124842" y="36325"/>
                      <a:pt x="161231" y="99457"/>
                      <a:pt x="161231" y="151320"/>
                    </a:cubicBezTo>
                    <a:close/>
                  </a:path>
                </a:pathLst>
              </a:custGeom>
              <a:solidFill>
                <a:srgbClr val="CED3F8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A60A67-9FB9-4817-AC0D-1A65ACACAEF4}"/>
                  </a:ext>
                </a:extLst>
              </p:cNvPr>
              <p:cNvSpPr/>
              <p:nvPr/>
            </p:nvSpPr>
            <p:spPr>
              <a:xfrm>
                <a:off x="2007518" y="1308130"/>
                <a:ext cx="79987" cy="114335"/>
              </a:xfrm>
              <a:custGeom>
                <a:avLst/>
                <a:gdLst>
                  <a:gd name="connsiteX0" fmla="*/ 49767 w 79987"/>
                  <a:gd name="connsiteY0" fmla="*/ 58132 h 114335"/>
                  <a:gd name="connsiteX1" fmla="*/ 60013 w 79987"/>
                  <a:gd name="connsiteY1" fmla="*/ 41209 h 114335"/>
                  <a:gd name="connsiteX2" fmla="*/ 38816 w 79987"/>
                  <a:gd name="connsiteY2" fmla="*/ 2347 h 114335"/>
                  <a:gd name="connsiteX3" fmla="*/ 17618 w 79987"/>
                  <a:gd name="connsiteY3" fmla="*/ 16867 h 114335"/>
                  <a:gd name="connsiteX4" fmla="*/ 27864 w 79987"/>
                  <a:gd name="connsiteY4" fmla="*/ 45555 h 114335"/>
                  <a:gd name="connsiteX5" fmla="*/ -1283 w 79987"/>
                  <a:gd name="connsiteY5" fmla="*/ 67847 h 114335"/>
                  <a:gd name="connsiteX6" fmla="*/ 38709 w 79987"/>
                  <a:gd name="connsiteY6" fmla="*/ 90917 h 114335"/>
                  <a:gd name="connsiteX7" fmla="*/ 78702 w 79987"/>
                  <a:gd name="connsiteY7" fmla="*/ 114022 h 114335"/>
                  <a:gd name="connsiteX8" fmla="*/ 49767 w 79987"/>
                  <a:gd name="connsiteY8" fmla="*/ 58132 h 11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987" h="114335">
                    <a:moveTo>
                      <a:pt x="49767" y="58132"/>
                    </a:moveTo>
                    <a:cubicBezTo>
                      <a:pt x="55880" y="56966"/>
                      <a:pt x="60013" y="51066"/>
                      <a:pt x="60013" y="41209"/>
                    </a:cubicBezTo>
                    <a:cubicBezTo>
                      <a:pt x="60013" y="26477"/>
                      <a:pt x="50545" y="9095"/>
                      <a:pt x="38816" y="2347"/>
                    </a:cubicBezTo>
                    <a:cubicBezTo>
                      <a:pt x="27087" y="-4401"/>
                      <a:pt x="17618" y="2135"/>
                      <a:pt x="17618" y="16867"/>
                    </a:cubicBezTo>
                    <a:cubicBezTo>
                      <a:pt x="18007" y="27254"/>
                      <a:pt x="21575" y="37270"/>
                      <a:pt x="27864" y="45555"/>
                    </a:cubicBezTo>
                    <a:cubicBezTo>
                      <a:pt x="10199" y="42022"/>
                      <a:pt x="-1283" y="53362"/>
                      <a:pt x="-1283" y="67847"/>
                    </a:cubicBezTo>
                    <a:lnTo>
                      <a:pt x="38709" y="90917"/>
                    </a:lnTo>
                    <a:lnTo>
                      <a:pt x="78702" y="114022"/>
                    </a:lnTo>
                    <a:cubicBezTo>
                      <a:pt x="78914" y="99573"/>
                      <a:pt x="67573" y="75337"/>
                      <a:pt x="49767" y="58132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8414819-D40D-479A-9F94-EE3C89B0646B}"/>
                  </a:ext>
                </a:extLst>
              </p:cNvPr>
              <p:cNvSpPr/>
              <p:nvPr/>
            </p:nvSpPr>
            <p:spPr>
              <a:xfrm>
                <a:off x="2175471" y="1446985"/>
                <a:ext cx="636218" cy="376535"/>
              </a:xfrm>
              <a:custGeom>
                <a:avLst/>
                <a:gdLst>
                  <a:gd name="connsiteX0" fmla="*/ 624323 w 636218"/>
                  <a:gd name="connsiteY0" fmla="*/ 376222 h 376535"/>
                  <a:gd name="connsiteX1" fmla="*/ 615138 w 636218"/>
                  <a:gd name="connsiteY1" fmla="*/ 370922 h 376535"/>
                  <a:gd name="connsiteX2" fmla="*/ 593411 w 636218"/>
                  <a:gd name="connsiteY2" fmla="*/ 347782 h 376535"/>
                  <a:gd name="connsiteX3" fmla="*/ 578396 w 636218"/>
                  <a:gd name="connsiteY3" fmla="*/ 345238 h 376535"/>
                  <a:gd name="connsiteX4" fmla="*/ 542184 w 636218"/>
                  <a:gd name="connsiteY4" fmla="*/ 342694 h 376535"/>
                  <a:gd name="connsiteX5" fmla="*/ 512719 w 636218"/>
                  <a:gd name="connsiteY5" fmla="*/ 311782 h 376535"/>
                  <a:gd name="connsiteX6" fmla="*/ 475942 w 636218"/>
                  <a:gd name="connsiteY6" fmla="*/ 286097 h 376535"/>
                  <a:gd name="connsiteX7" fmla="*/ 410230 w 636218"/>
                  <a:gd name="connsiteY7" fmla="*/ 252606 h 376535"/>
                  <a:gd name="connsiteX8" fmla="*/ 388503 w 636218"/>
                  <a:gd name="connsiteY8" fmla="*/ 229465 h 376535"/>
                  <a:gd name="connsiteX9" fmla="*/ 373488 w 636218"/>
                  <a:gd name="connsiteY9" fmla="*/ 226921 h 376535"/>
                  <a:gd name="connsiteX10" fmla="*/ 337276 w 636218"/>
                  <a:gd name="connsiteY10" fmla="*/ 224378 h 376535"/>
                  <a:gd name="connsiteX11" fmla="*/ 307776 w 636218"/>
                  <a:gd name="connsiteY11" fmla="*/ 193465 h 376535"/>
                  <a:gd name="connsiteX12" fmla="*/ 271034 w 636218"/>
                  <a:gd name="connsiteY12" fmla="*/ 167781 h 376535"/>
                  <a:gd name="connsiteX13" fmla="*/ 205287 w 636218"/>
                  <a:gd name="connsiteY13" fmla="*/ 134289 h 376535"/>
                  <a:gd name="connsiteX14" fmla="*/ 168544 w 636218"/>
                  <a:gd name="connsiteY14" fmla="*/ 108605 h 376535"/>
                  <a:gd name="connsiteX15" fmla="*/ 132332 w 636218"/>
                  <a:gd name="connsiteY15" fmla="*/ 106061 h 376535"/>
                  <a:gd name="connsiteX16" fmla="*/ 102833 w 636218"/>
                  <a:gd name="connsiteY16" fmla="*/ 75148 h 376535"/>
                  <a:gd name="connsiteX17" fmla="*/ 66090 w 636218"/>
                  <a:gd name="connsiteY17" fmla="*/ 49464 h 376535"/>
                  <a:gd name="connsiteX18" fmla="*/ 379 w 636218"/>
                  <a:gd name="connsiteY18" fmla="*/ 15972 h 376535"/>
                  <a:gd name="connsiteX19" fmla="*/ 3629 w 636218"/>
                  <a:gd name="connsiteY19" fmla="*/ 1342 h 376535"/>
                  <a:gd name="connsiteX20" fmla="*/ 18255 w 636218"/>
                  <a:gd name="connsiteY20" fmla="*/ 4600 h 376535"/>
                  <a:gd name="connsiteX21" fmla="*/ 18714 w 636218"/>
                  <a:gd name="connsiteY21" fmla="*/ 5373 h 376535"/>
                  <a:gd name="connsiteX22" fmla="*/ 55492 w 636218"/>
                  <a:gd name="connsiteY22" fmla="*/ 31093 h 376535"/>
                  <a:gd name="connsiteX23" fmla="*/ 121203 w 636218"/>
                  <a:gd name="connsiteY23" fmla="*/ 64549 h 376535"/>
                  <a:gd name="connsiteX24" fmla="*/ 142931 w 636218"/>
                  <a:gd name="connsiteY24" fmla="*/ 87690 h 376535"/>
                  <a:gd name="connsiteX25" fmla="*/ 157946 w 636218"/>
                  <a:gd name="connsiteY25" fmla="*/ 90234 h 376535"/>
                  <a:gd name="connsiteX26" fmla="*/ 223657 w 636218"/>
                  <a:gd name="connsiteY26" fmla="*/ 123690 h 376535"/>
                  <a:gd name="connsiteX27" fmla="*/ 260435 w 636218"/>
                  <a:gd name="connsiteY27" fmla="*/ 149410 h 376535"/>
                  <a:gd name="connsiteX28" fmla="*/ 326147 w 636218"/>
                  <a:gd name="connsiteY28" fmla="*/ 182866 h 376535"/>
                  <a:gd name="connsiteX29" fmla="*/ 347874 w 636218"/>
                  <a:gd name="connsiteY29" fmla="*/ 206007 h 376535"/>
                  <a:gd name="connsiteX30" fmla="*/ 362889 w 636218"/>
                  <a:gd name="connsiteY30" fmla="*/ 208550 h 376535"/>
                  <a:gd name="connsiteX31" fmla="*/ 399101 w 636218"/>
                  <a:gd name="connsiteY31" fmla="*/ 211094 h 376535"/>
                  <a:gd name="connsiteX32" fmla="*/ 428565 w 636218"/>
                  <a:gd name="connsiteY32" fmla="*/ 242007 h 376535"/>
                  <a:gd name="connsiteX33" fmla="*/ 465343 w 636218"/>
                  <a:gd name="connsiteY33" fmla="*/ 267726 h 376535"/>
                  <a:gd name="connsiteX34" fmla="*/ 531055 w 636218"/>
                  <a:gd name="connsiteY34" fmla="*/ 301183 h 376535"/>
                  <a:gd name="connsiteX35" fmla="*/ 552782 w 636218"/>
                  <a:gd name="connsiteY35" fmla="*/ 324323 h 376535"/>
                  <a:gd name="connsiteX36" fmla="*/ 567797 w 636218"/>
                  <a:gd name="connsiteY36" fmla="*/ 326867 h 376535"/>
                  <a:gd name="connsiteX37" fmla="*/ 604009 w 636218"/>
                  <a:gd name="connsiteY37" fmla="*/ 329411 h 376535"/>
                  <a:gd name="connsiteX38" fmla="*/ 633509 w 636218"/>
                  <a:gd name="connsiteY38" fmla="*/ 360324 h 376535"/>
                  <a:gd name="connsiteX39" fmla="*/ 629623 w 636218"/>
                  <a:gd name="connsiteY39" fmla="*/ 374801 h 376535"/>
                  <a:gd name="connsiteX40" fmla="*/ 624323 w 636218"/>
                  <a:gd name="connsiteY40" fmla="*/ 376222 h 37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6218" h="376535">
                    <a:moveTo>
                      <a:pt x="624323" y="376222"/>
                    </a:moveTo>
                    <a:cubicBezTo>
                      <a:pt x="620543" y="376225"/>
                      <a:pt x="617045" y="374204"/>
                      <a:pt x="615138" y="370922"/>
                    </a:cubicBezTo>
                    <a:cubicBezTo>
                      <a:pt x="609980" y="361497"/>
                      <a:pt x="602490" y="353533"/>
                      <a:pt x="593411" y="347782"/>
                    </a:cubicBezTo>
                    <a:cubicBezTo>
                      <a:pt x="587334" y="344249"/>
                      <a:pt x="581716" y="343295"/>
                      <a:pt x="578396" y="345238"/>
                    </a:cubicBezTo>
                    <a:cubicBezTo>
                      <a:pt x="568292" y="351067"/>
                      <a:pt x="555079" y="350149"/>
                      <a:pt x="542184" y="342694"/>
                    </a:cubicBezTo>
                    <a:cubicBezTo>
                      <a:pt x="529854" y="335099"/>
                      <a:pt x="519714" y="324451"/>
                      <a:pt x="512719" y="311782"/>
                    </a:cubicBezTo>
                    <a:cubicBezTo>
                      <a:pt x="501237" y="291962"/>
                      <a:pt x="483538" y="281717"/>
                      <a:pt x="475942" y="286097"/>
                    </a:cubicBezTo>
                    <a:cubicBezTo>
                      <a:pt x="456405" y="297332"/>
                      <a:pt x="427541" y="282564"/>
                      <a:pt x="410230" y="252606"/>
                    </a:cubicBezTo>
                    <a:cubicBezTo>
                      <a:pt x="405037" y="243187"/>
                      <a:pt x="397582" y="235231"/>
                      <a:pt x="388503" y="229465"/>
                    </a:cubicBezTo>
                    <a:cubicBezTo>
                      <a:pt x="382391" y="225932"/>
                      <a:pt x="376808" y="224978"/>
                      <a:pt x="373488" y="226921"/>
                    </a:cubicBezTo>
                    <a:cubicBezTo>
                      <a:pt x="363348" y="232751"/>
                      <a:pt x="350171" y="231832"/>
                      <a:pt x="337276" y="224378"/>
                    </a:cubicBezTo>
                    <a:cubicBezTo>
                      <a:pt x="324946" y="216782"/>
                      <a:pt x="314771" y="206134"/>
                      <a:pt x="307776" y="193465"/>
                    </a:cubicBezTo>
                    <a:cubicBezTo>
                      <a:pt x="296329" y="173645"/>
                      <a:pt x="278594" y="163400"/>
                      <a:pt x="271034" y="167781"/>
                    </a:cubicBezTo>
                    <a:cubicBezTo>
                      <a:pt x="251497" y="179015"/>
                      <a:pt x="222633" y="164248"/>
                      <a:pt x="205287" y="134289"/>
                    </a:cubicBezTo>
                    <a:cubicBezTo>
                      <a:pt x="193840" y="114505"/>
                      <a:pt x="176140" y="104188"/>
                      <a:pt x="168544" y="108605"/>
                    </a:cubicBezTo>
                    <a:cubicBezTo>
                      <a:pt x="158440" y="114434"/>
                      <a:pt x="145227" y="113515"/>
                      <a:pt x="132332" y="106061"/>
                    </a:cubicBezTo>
                    <a:cubicBezTo>
                      <a:pt x="120002" y="98458"/>
                      <a:pt x="109863" y="87810"/>
                      <a:pt x="102833" y="75148"/>
                    </a:cubicBezTo>
                    <a:cubicBezTo>
                      <a:pt x="91386" y="55329"/>
                      <a:pt x="73722" y="45083"/>
                      <a:pt x="66090" y="49464"/>
                    </a:cubicBezTo>
                    <a:cubicBezTo>
                      <a:pt x="46553" y="60699"/>
                      <a:pt x="17690" y="45931"/>
                      <a:pt x="379" y="15972"/>
                    </a:cubicBezTo>
                    <a:cubicBezTo>
                      <a:pt x="-2766" y="11033"/>
                      <a:pt x="-1317" y="4483"/>
                      <a:pt x="3629" y="1342"/>
                    </a:cubicBezTo>
                    <a:cubicBezTo>
                      <a:pt x="8575" y="-1798"/>
                      <a:pt x="15111" y="-339"/>
                      <a:pt x="18255" y="4600"/>
                    </a:cubicBezTo>
                    <a:cubicBezTo>
                      <a:pt x="18432" y="4851"/>
                      <a:pt x="18573" y="5108"/>
                      <a:pt x="18714" y="5373"/>
                    </a:cubicBezTo>
                    <a:cubicBezTo>
                      <a:pt x="30161" y="25193"/>
                      <a:pt x="47931" y="35474"/>
                      <a:pt x="55492" y="31093"/>
                    </a:cubicBezTo>
                    <a:cubicBezTo>
                      <a:pt x="75029" y="19823"/>
                      <a:pt x="103857" y="34626"/>
                      <a:pt x="121203" y="64549"/>
                    </a:cubicBezTo>
                    <a:cubicBezTo>
                      <a:pt x="126362" y="73975"/>
                      <a:pt x="133852" y="81938"/>
                      <a:pt x="142931" y="87690"/>
                    </a:cubicBezTo>
                    <a:cubicBezTo>
                      <a:pt x="149007" y="91223"/>
                      <a:pt x="154625" y="92141"/>
                      <a:pt x="157946" y="90234"/>
                    </a:cubicBezTo>
                    <a:cubicBezTo>
                      <a:pt x="177447" y="78964"/>
                      <a:pt x="206311" y="93767"/>
                      <a:pt x="223657" y="123690"/>
                    </a:cubicBezTo>
                    <a:cubicBezTo>
                      <a:pt x="235069" y="143510"/>
                      <a:pt x="252839" y="153790"/>
                      <a:pt x="260435" y="149410"/>
                    </a:cubicBezTo>
                    <a:cubicBezTo>
                      <a:pt x="279901" y="138140"/>
                      <a:pt x="308765" y="152943"/>
                      <a:pt x="326147" y="182866"/>
                    </a:cubicBezTo>
                    <a:cubicBezTo>
                      <a:pt x="331305" y="192292"/>
                      <a:pt x="338795" y="200255"/>
                      <a:pt x="347874" y="206007"/>
                    </a:cubicBezTo>
                    <a:cubicBezTo>
                      <a:pt x="353915" y="209540"/>
                      <a:pt x="359533" y="210493"/>
                      <a:pt x="362889" y="208550"/>
                    </a:cubicBezTo>
                    <a:cubicBezTo>
                      <a:pt x="372993" y="202721"/>
                      <a:pt x="386171" y="203640"/>
                      <a:pt x="399101" y="211094"/>
                    </a:cubicBezTo>
                    <a:cubicBezTo>
                      <a:pt x="411396" y="218700"/>
                      <a:pt x="421570" y="229345"/>
                      <a:pt x="428565" y="242007"/>
                    </a:cubicBezTo>
                    <a:cubicBezTo>
                      <a:pt x="440047" y="261862"/>
                      <a:pt x="457818" y="272072"/>
                      <a:pt x="465343" y="267726"/>
                    </a:cubicBezTo>
                    <a:cubicBezTo>
                      <a:pt x="484845" y="256456"/>
                      <a:pt x="513708" y="271259"/>
                      <a:pt x="531055" y="301183"/>
                    </a:cubicBezTo>
                    <a:cubicBezTo>
                      <a:pt x="536213" y="310609"/>
                      <a:pt x="543703" y="318572"/>
                      <a:pt x="552782" y="324323"/>
                    </a:cubicBezTo>
                    <a:cubicBezTo>
                      <a:pt x="558859" y="327856"/>
                      <a:pt x="564476" y="328810"/>
                      <a:pt x="567797" y="326867"/>
                    </a:cubicBezTo>
                    <a:cubicBezTo>
                      <a:pt x="577901" y="321038"/>
                      <a:pt x="591114" y="321992"/>
                      <a:pt x="604009" y="329411"/>
                    </a:cubicBezTo>
                    <a:cubicBezTo>
                      <a:pt x="616339" y="337017"/>
                      <a:pt x="626478" y="347662"/>
                      <a:pt x="633509" y="360324"/>
                    </a:cubicBezTo>
                    <a:cubicBezTo>
                      <a:pt x="636441" y="365393"/>
                      <a:pt x="634710" y="371876"/>
                      <a:pt x="629623" y="374801"/>
                    </a:cubicBezTo>
                    <a:cubicBezTo>
                      <a:pt x="628033" y="375734"/>
                      <a:pt x="626196" y="376222"/>
                      <a:pt x="624323" y="376222"/>
                    </a:cubicBezTo>
                    <a:close/>
                  </a:path>
                </a:pathLst>
              </a:custGeom>
              <a:solidFill>
                <a:srgbClr val="C4CA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ABB360B3-30AD-4A24-8F69-18647E6CF1A7}"/>
                </a:ext>
              </a:extLst>
            </p:cNvPr>
            <p:cNvGrpSpPr/>
            <p:nvPr/>
          </p:nvGrpSpPr>
          <p:grpSpPr>
            <a:xfrm>
              <a:off x="323519" y="2944967"/>
              <a:ext cx="972191" cy="583741"/>
              <a:chOff x="323519" y="2944967"/>
              <a:chExt cx="972191" cy="583741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62CC4F-A72F-4493-9797-F73E33C95435}"/>
                  </a:ext>
                </a:extLst>
              </p:cNvPr>
              <p:cNvSpPr/>
              <p:nvPr/>
            </p:nvSpPr>
            <p:spPr>
              <a:xfrm>
                <a:off x="323519" y="3422686"/>
                <a:ext cx="104264" cy="106023"/>
              </a:xfrm>
              <a:custGeom>
                <a:avLst/>
                <a:gdLst>
                  <a:gd name="connsiteX0" fmla="*/ 5121 w 104264"/>
                  <a:gd name="connsiteY0" fmla="*/ 34097 h 106023"/>
                  <a:gd name="connsiteX1" fmla="*/ 20983 w 104264"/>
                  <a:gd name="connsiteY1" fmla="*/ 17704 h 106023"/>
                  <a:gd name="connsiteX2" fmla="*/ 52214 w 104264"/>
                  <a:gd name="connsiteY2" fmla="*/ -314 h 106023"/>
                  <a:gd name="connsiteX3" fmla="*/ 51154 w 104264"/>
                  <a:gd name="connsiteY3" fmla="*/ 9013 h 106023"/>
                  <a:gd name="connsiteX4" fmla="*/ 89769 w 104264"/>
                  <a:gd name="connsiteY4" fmla="*/ 75820 h 106023"/>
                  <a:gd name="connsiteX5" fmla="*/ 102982 w 104264"/>
                  <a:gd name="connsiteY5" fmla="*/ 80554 h 106023"/>
                  <a:gd name="connsiteX6" fmla="*/ 69207 w 104264"/>
                  <a:gd name="connsiteY6" fmla="*/ 100056 h 106023"/>
                  <a:gd name="connsiteX7" fmla="*/ 22608 w 104264"/>
                  <a:gd name="connsiteY7" fmla="*/ 99349 h 106023"/>
                  <a:gd name="connsiteX8" fmla="*/ 5121 w 104264"/>
                  <a:gd name="connsiteY8" fmla="*/ 34097 h 106023"/>
                  <a:gd name="connsiteX9" fmla="*/ 5121 w 104264"/>
                  <a:gd name="connsiteY9" fmla="*/ 34097 h 10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264" h="106023">
                    <a:moveTo>
                      <a:pt x="5121" y="34097"/>
                    </a:moveTo>
                    <a:cubicBezTo>
                      <a:pt x="8830" y="27313"/>
                      <a:pt x="14306" y="21626"/>
                      <a:pt x="20983" y="17704"/>
                    </a:cubicBezTo>
                    <a:lnTo>
                      <a:pt x="52214" y="-314"/>
                    </a:lnTo>
                    <a:cubicBezTo>
                      <a:pt x="51508" y="2725"/>
                      <a:pt x="51119" y="5869"/>
                      <a:pt x="51154" y="9013"/>
                    </a:cubicBezTo>
                    <a:cubicBezTo>
                      <a:pt x="51154" y="33744"/>
                      <a:pt x="68465" y="63526"/>
                      <a:pt x="89769" y="75820"/>
                    </a:cubicBezTo>
                    <a:cubicBezTo>
                      <a:pt x="93832" y="78223"/>
                      <a:pt x="98318" y="79812"/>
                      <a:pt x="102982" y="80554"/>
                    </a:cubicBezTo>
                    <a:lnTo>
                      <a:pt x="69207" y="100056"/>
                    </a:lnTo>
                    <a:cubicBezTo>
                      <a:pt x="54581" y="107828"/>
                      <a:pt x="36987" y="107581"/>
                      <a:pt x="22608" y="99349"/>
                    </a:cubicBezTo>
                    <a:cubicBezTo>
                      <a:pt x="-249" y="86172"/>
                      <a:pt x="-8057" y="56955"/>
                      <a:pt x="5121" y="34097"/>
                    </a:cubicBezTo>
                    <a:cubicBezTo>
                      <a:pt x="5121" y="34097"/>
                      <a:pt x="5121" y="34097"/>
                      <a:pt x="5121" y="34097"/>
                    </a:cubicBezTo>
                    <a:close/>
                  </a:path>
                </a:pathLst>
              </a:custGeom>
              <a:solidFill>
                <a:srgbClr val="6B67E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9F9AB2D-ECDA-43B7-AE2A-FC86927EC4C8}"/>
                  </a:ext>
                </a:extLst>
              </p:cNvPr>
              <p:cNvSpPr/>
              <p:nvPr/>
            </p:nvSpPr>
            <p:spPr>
              <a:xfrm>
                <a:off x="1145880" y="2954012"/>
                <a:ext cx="119093" cy="101888"/>
              </a:xfrm>
              <a:custGeom>
                <a:avLst/>
                <a:gdLst>
                  <a:gd name="connsiteX0" fmla="*/ 95201 w 119093"/>
                  <a:gd name="connsiteY0" fmla="*/ 8165 h 101888"/>
                  <a:gd name="connsiteX1" fmla="*/ 107707 w 119093"/>
                  <a:gd name="connsiteY1" fmla="*/ 29822 h 101888"/>
                  <a:gd name="connsiteX2" fmla="*/ 117811 w 119093"/>
                  <a:gd name="connsiteY2" fmla="*/ 29575 h 101888"/>
                  <a:gd name="connsiteX3" fmla="*/ 63263 w 119093"/>
                  <a:gd name="connsiteY3" fmla="*/ 98678 h 101888"/>
                  <a:gd name="connsiteX4" fmla="*/ 30973 w 119093"/>
                  <a:gd name="connsiteY4" fmla="*/ 101575 h 101888"/>
                  <a:gd name="connsiteX5" fmla="*/ -1283 w 119093"/>
                  <a:gd name="connsiteY5" fmla="*/ 61477 h 101888"/>
                  <a:gd name="connsiteX6" fmla="*/ -1283 w 119093"/>
                  <a:gd name="connsiteY6" fmla="*/ 18517 h 101888"/>
                  <a:gd name="connsiteX7" fmla="*/ 100041 w 119093"/>
                  <a:gd name="connsiteY7" fmla="*/ -314 h 101888"/>
                  <a:gd name="connsiteX8" fmla="*/ 95201 w 119093"/>
                  <a:gd name="connsiteY8" fmla="*/ 8165 h 10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93" h="101888">
                    <a:moveTo>
                      <a:pt x="95201" y="8165"/>
                    </a:moveTo>
                    <a:cubicBezTo>
                      <a:pt x="95695" y="16966"/>
                      <a:pt x="100323" y="25007"/>
                      <a:pt x="107707" y="29822"/>
                    </a:cubicBezTo>
                    <a:cubicBezTo>
                      <a:pt x="111876" y="32224"/>
                      <a:pt x="115585" y="31906"/>
                      <a:pt x="117811" y="29575"/>
                    </a:cubicBezTo>
                    <a:lnTo>
                      <a:pt x="63263" y="98678"/>
                    </a:lnTo>
                    <a:lnTo>
                      <a:pt x="30973" y="101575"/>
                    </a:lnTo>
                    <a:lnTo>
                      <a:pt x="-1283" y="61477"/>
                    </a:lnTo>
                    <a:lnTo>
                      <a:pt x="-1283" y="18517"/>
                    </a:lnTo>
                    <a:lnTo>
                      <a:pt x="100041" y="-314"/>
                    </a:lnTo>
                    <a:cubicBezTo>
                      <a:pt x="96720" y="1110"/>
                      <a:pt x="94742" y="4576"/>
                      <a:pt x="95201" y="8165"/>
                    </a:cubicBezTo>
                    <a:close/>
                  </a:path>
                </a:pathLst>
              </a:custGeom>
              <a:solidFill>
                <a:srgbClr val="B9BEE4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05AC1DC-4A49-4D00-A207-645E83E5D54F}"/>
                  </a:ext>
                </a:extLst>
              </p:cNvPr>
              <p:cNvSpPr/>
              <p:nvPr/>
            </p:nvSpPr>
            <p:spPr>
              <a:xfrm>
                <a:off x="1242288" y="2944967"/>
                <a:ext cx="53421" cy="40837"/>
              </a:xfrm>
              <a:custGeom>
                <a:avLst/>
                <a:gdLst>
                  <a:gd name="connsiteX0" fmla="*/ -1207 w 53421"/>
                  <a:gd name="connsiteY0" fmla="*/ 17210 h 40837"/>
                  <a:gd name="connsiteX1" fmla="*/ 3633 w 53421"/>
                  <a:gd name="connsiteY1" fmla="*/ 8695 h 40837"/>
                  <a:gd name="connsiteX2" fmla="*/ 5187 w 53421"/>
                  <a:gd name="connsiteY2" fmla="*/ 8413 h 40837"/>
                  <a:gd name="connsiteX3" fmla="*/ 52139 w 53421"/>
                  <a:gd name="connsiteY3" fmla="*/ -314 h 40837"/>
                  <a:gd name="connsiteX4" fmla="*/ 21933 w 53421"/>
                  <a:gd name="connsiteY4" fmla="*/ 37912 h 40837"/>
                  <a:gd name="connsiteX5" fmla="*/ 21403 w 53421"/>
                  <a:gd name="connsiteY5" fmla="*/ 38619 h 40837"/>
                  <a:gd name="connsiteX6" fmla="*/ 11299 w 53421"/>
                  <a:gd name="connsiteY6" fmla="*/ 38866 h 40837"/>
                  <a:gd name="connsiteX7" fmla="*/ -1207 w 53421"/>
                  <a:gd name="connsiteY7" fmla="*/ 17210 h 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21" h="40837">
                    <a:moveTo>
                      <a:pt x="-1207" y="17210"/>
                    </a:moveTo>
                    <a:cubicBezTo>
                      <a:pt x="-1702" y="13606"/>
                      <a:pt x="276" y="10123"/>
                      <a:pt x="3633" y="8695"/>
                    </a:cubicBezTo>
                    <a:lnTo>
                      <a:pt x="5187" y="8413"/>
                    </a:lnTo>
                    <a:lnTo>
                      <a:pt x="52139" y="-314"/>
                    </a:lnTo>
                    <a:lnTo>
                      <a:pt x="21933" y="37912"/>
                    </a:lnTo>
                    <a:lnTo>
                      <a:pt x="21403" y="38619"/>
                    </a:lnTo>
                    <a:cubicBezTo>
                      <a:pt x="19177" y="40951"/>
                      <a:pt x="15468" y="41269"/>
                      <a:pt x="11299" y="38866"/>
                    </a:cubicBezTo>
                    <a:cubicBezTo>
                      <a:pt x="3915" y="34051"/>
                      <a:pt x="-713" y="26010"/>
                      <a:pt x="-1207" y="17210"/>
                    </a:cubicBezTo>
                    <a:close/>
                  </a:path>
                </a:pathLst>
              </a:custGeom>
              <a:solidFill>
                <a:srgbClr val="362E9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488ED9D-ED4C-405B-9E57-4DCC0A1EC7AD}"/>
                  </a:ext>
                </a:extLst>
              </p:cNvPr>
              <p:cNvSpPr/>
              <p:nvPr/>
            </p:nvSpPr>
            <p:spPr>
              <a:xfrm>
                <a:off x="458731" y="3360212"/>
                <a:ext cx="73696" cy="94313"/>
              </a:xfrm>
              <a:custGeom>
                <a:avLst/>
                <a:gdLst>
                  <a:gd name="connsiteX0" fmla="*/ 72413 w 73696"/>
                  <a:gd name="connsiteY0" fmla="*/ 49230 h 94313"/>
                  <a:gd name="connsiteX1" fmla="*/ 68103 w 73696"/>
                  <a:gd name="connsiteY1" fmla="*/ 36971 h 94313"/>
                  <a:gd name="connsiteX2" fmla="*/ 41925 w 73696"/>
                  <a:gd name="connsiteY2" fmla="*/ 4433 h 94313"/>
                  <a:gd name="connsiteX3" fmla="*/ 30761 w 73696"/>
                  <a:gd name="connsiteY3" fmla="*/ -301 h 94313"/>
                  <a:gd name="connsiteX4" fmla="*/ 5571 w 73696"/>
                  <a:gd name="connsiteY4" fmla="*/ 1924 h 94313"/>
                  <a:gd name="connsiteX5" fmla="*/ -1283 w 73696"/>
                  <a:gd name="connsiteY5" fmla="*/ 9414 h 94313"/>
                  <a:gd name="connsiteX6" fmla="*/ -1283 w 73696"/>
                  <a:gd name="connsiteY6" fmla="*/ 44460 h 94313"/>
                  <a:gd name="connsiteX7" fmla="*/ 3063 w 73696"/>
                  <a:gd name="connsiteY7" fmla="*/ 56719 h 94313"/>
                  <a:gd name="connsiteX8" fmla="*/ 29206 w 73696"/>
                  <a:gd name="connsiteY8" fmla="*/ 89258 h 94313"/>
                  <a:gd name="connsiteX9" fmla="*/ 40406 w 73696"/>
                  <a:gd name="connsiteY9" fmla="*/ 93992 h 94313"/>
                  <a:gd name="connsiteX10" fmla="*/ 65560 w 73696"/>
                  <a:gd name="connsiteY10" fmla="*/ 91766 h 94313"/>
                  <a:gd name="connsiteX11" fmla="*/ 72413 w 73696"/>
                  <a:gd name="connsiteY11" fmla="*/ 84276 h 9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696" h="94313">
                    <a:moveTo>
                      <a:pt x="72413" y="49230"/>
                    </a:moveTo>
                    <a:cubicBezTo>
                      <a:pt x="72202" y="44814"/>
                      <a:pt x="70718" y="40539"/>
                      <a:pt x="68103" y="36971"/>
                    </a:cubicBezTo>
                    <a:lnTo>
                      <a:pt x="41925" y="4433"/>
                    </a:lnTo>
                    <a:cubicBezTo>
                      <a:pt x="39098" y="1253"/>
                      <a:pt x="35000" y="-478"/>
                      <a:pt x="30761" y="-301"/>
                    </a:cubicBezTo>
                    <a:lnTo>
                      <a:pt x="5571" y="1924"/>
                    </a:lnTo>
                    <a:cubicBezTo>
                      <a:pt x="1756" y="2348"/>
                      <a:pt x="-1177" y="5563"/>
                      <a:pt x="-1283" y="9414"/>
                    </a:cubicBezTo>
                    <a:lnTo>
                      <a:pt x="-1283" y="44460"/>
                    </a:lnTo>
                    <a:cubicBezTo>
                      <a:pt x="-1071" y="48877"/>
                      <a:pt x="448" y="53151"/>
                      <a:pt x="3063" y="56719"/>
                    </a:cubicBezTo>
                    <a:lnTo>
                      <a:pt x="29206" y="89258"/>
                    </a:lnTo>
                    <a:cubicBezTo>
                      <a:pt x="32068" y="92402"/>
                      <a:pt x="36166" y="94133"/>
                      <a:pt x="40406" y="93992"/>
                    </a:cubicBezTo>
                    <a:lnTo>
                      <a:pt x="65560" y="91766"/>
                    </a:lnTo>
                    <a:cubicBezTo>
                      <a:pt x="69411" y="91342"/>
                      <a:pt x="72343" y="88127"/>
                      <a:pt x="72413" y="84276"/>
                    </a:cubicBezTo>
                    <a:close/>
                  </a:path>
                </a:pathLst>
              </a:custGeom>
              <a:solidFill>
                <a:srgbClr val="CCD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15909F-7F60-4AAE-A0CE-1EDE61102876}"/>
                  </a:ext>
                </a:extLst>
              </p:cNvPr>
              <p:cNvSpPr/>
              <p:nvPr/>
            </p:nvSpPr>
            <p:spPr>
              <a:xfrm>
                <a:off x="463360" y="3015837"/>
                <a:ext cx="714810" cy="434546"/>
              </a:xfrm>
              <a:custGeom>
                <a:avLst/>
                <a:gdLst>
                  <a:gd name="connsiteX0" fmla="*/ 32220 w 714810"/>
                  <a:gd name="connsiteY0" fmla="*/ 434546 h 434546"/>
                  <a:gd name="connsiteX1" fmla="*/ 714811 w 714810"/>
                  <a:gd name="connsiteY1" fmla="*/ 40099 h 434546"/>
                  <a:gd name="connsiteX2" fmla="*/ 682556 w 714810"/>
                  <a:gd name="connsiteY2" fmla="*/ 0 h 434546"/>
                  <a:gd name="connsiteX3" fmla="*/ 0 w 714810"/>
                  <a:gd name="connsiteY3" fmla="*/ 394413 h 434546"/>
                  <a:gd name="connsiteX4" fmla="*/ 32220 w 714810"/>
                  <a:gd name="connsiteY4" fmla="*/ 434546 h 4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10" h="434546">
                    <a:moveTo>
                      <a:pt x="32220" y="434546"/>
                    </a:moveTo>
                    <a:lnTo>
                      <a:pt x="714811" y="40099"/>
                    </a:lnTo>
                    <a:lnTo>
                      <a:pt x="682556" y="0"/>
                    </a:lnTo>
                    <a:lnTo>
                      <a:pt x="0" y="394413"/>
                    </a:lnTo>
                    <a:lnTo>
                      <a:pt x="32220" y="434546"/>
                    </a:lnTo>
                    <a:close/>
                  </a:path>
                </a:pathLst>
              </a:custGeom>
              <a:solidFill>
                <a:srgbClr val="FCBA0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2813E64-DE4E-48FC-9C3D-384CBD258BED}"/>
                  </a:ext>
                </a:extLst>
              </p:cNvPr>
              <p:cNvSpPr/>
              <p:nvPr/>
            </p:nvSpPr>
            <p:spPr>
              <a:xfrm>
                <a:off x="495580" y="3053039"/>
                <a:ext cx="714846" cy="397344"/>
              </a:xfrm>
              <a:custGeom>
                <a:avLst/>
                <a:gdLst>
                  <a:gd name="connsiteX0" fmla="*/ 32291 w 714846"/>
                  <a:gd name="connsiteY0" fmla="*/ 394448 h 397344"/>
                  <a:gd name="connsiteX1" fmla="*/ 714846 w 714846"/>
                  <a:gd name="connsiteY1" fmla="*/ 0 h 397344"/>
                  <a:gd name="connsiteX2" fmla="*/ 682591 w 714846"/>
                  <a:gd name="connsiteY2" fmla="*/ 2897 h 397344"/>
                  <a:gd name="connsiteX3" fmla="*/ 0 w 714846"/>
                  <a:gd name="connsiteY3" fmla="*/ 397345 h 397344"/>
                  <a:gd name="connsiteX4" fmla="*/ 32291 w 714846"/>
                  <a:gd name="connsiteY4" fmla="*/ 394448 h 39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46" h="397344">
                    <a:moveTo>
                      <a:pt x="32291" y="394448"/>
                    </a:moveTo>
                    <a:lnTo>
                      <a:pt x="714846" y="0"/>
                    </a:lnTo>
                    <a:lnTo>
                      <a:pt x="682591" y="2897"/>
                    </a:lnTo>
                    <a:lnTo>
                      <a:pt x="0" y="397345"/>
                    </a:lnTo>
                    <a:lnTo>
                      <a:pt x="32291" y="394448"/>
                    </a:ln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5A0BFBC-11F9-4B84-BE29-1D258BD83590}"/>
                  </a:ext>
                </a:extLst>
              </p:cNvPr>
              <p:cNvSpPr/>
              <p:nvPr/>
            </p:nvSpPr>
            <p:spPr>
              <a:xfrm>
                <a:off x="463324" y="2972842"/>
                <a:ext cx="682590" cy="437407"/>
              </a:xfrm>
              <a:custGeom>
                <a:avLst/>
                <a:gdLst>
                  <a:gd name="connsiteX0" fmla="*/ 35 w 682590"/>
                  <a:gd name="connsiteY0" fmla="*/ 437408 h 437407"/>
                  <a:gd name="connsiteX1" fmla="*/ 682591 w 682590"/>
                  <a:gd name="connsiteY1" fmla="*/ 42995 h 437407"/>
                  <a:gd name="connsiteX2" fmla="*/ 682556 w 682590"/>
                  <a:gd name="connsiteY2" fmla="*/ 0 h 437407"/>
                  <a:gd name="connsiteX3" fmla="*/ 0 w 682590"/>
                  <a:gd name="connsiteY3" fmla="*/ 394448 h 437407"/>
                  <a:gd name="connsiteX4" fmla="*/ 35 w 682590"/>
                  <a:gd name="connsiteY4" fmla="*/ 437408 h 43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90" h="437407">
                    <a:moveTo>
                      <a:pt x="35" y="437408"/>
                    </a:moveTo>
                    <a:lnTo>
                      <a:pt x="682591" y="42995"/>
                    </a:lnTo>
                    <a:lnTo>
                      <a:pt x="682556" y="0"/>
                    </a:lnTo>
                    <a:lnTo>
                      <a:pt x="0" y="394448"/>
                    </a:lnTo>
                    <a:lnTo>
                      <a:pt x="35" y="437408"/>
                    </a:lnTo>
                    <a:close/>
                  </a:path>
                </a:pathLst>
              </a:custGeom>
              <a:solidFill>
                <a:srgbClr val="FFD03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2416519-5C94-4304-899D-005333251B37}"/>
                  </a:ext>
                </a:extLst>
              </p:cNvPr>
              <p:cNvSpPr/>
              <p:nvPr/>
            </p:nvSpPr>
            <p:spPr>
              <a:xfrm>
                <a:off x="370727" y="3363793"/>
                <a:ext cx="157532" cy="141606"/>
              </a:xfrm>
              <a:custGeom>
                <a:avLst/>
                <a:gdLst>
                  <a:gd name="connsiteX0" fmla="*/ 29206 w 157532"/>
                  <a:gd name="connsiteY0" fmla="*/ 136515 h 141606"/>
                  <a:gd name="connsiteX1" fmla="*/ 3028 w 157532"/>
                  <a:gd name="connsiteY1" fmla="*/ 104013 h 141606"/>
                  <a:gd name="connsiteX2" fmla="*/ -1283 w 157532"/>
                  <a:gd name="connsiteY2" fmla="*/ 91754 h 141606"/>
                  <a:gd name="connsiteX3" fmla="*/ -1283 w 157532"/>
                  <a:gd name="connsiteY3" fmla="*/ 56743 h 141606"/>
                  <a:gd name="connsiteX4" fmla="*/ 2498 w 157532"/>
                  <a:gd name="connsiteY4" fmla="*/ 50348 h 141606"/>
                  <a:gd name="connsiteX5" fmla="*/ 90078 w 157532"/>
                  <a:gd name="connsiteY5" fmla="*/ -314 h 141606"/>
                  <a:gd name="connsiteX6" fmla="*/ 86757 w 157532"/>
                  <a:gd name="connsiteY6" fmla="*/ 5834 h 141606"/>
                  <a:gd name="connsiteX7" fmla="*/ 86757 w 157532"/>
                  <a:gd name="connsiteY7" fmla="*/ 40880 h 141606"/>
                  <a:gd name="connsiteX8" fmla="*/ 91103 w 157532"/>
                  <a:gd name="connsiteY8" fmla="*/ 53139 h 141606"/>
                  <a:gd name="connsiteX9" fmla="*/ 117246 w 157532"/>
                  <a:gd name="connsiteY9" fmla="*/ 85677 h 141606"/>
                  <a:gd name="connsiteX10" fmla="*/ 128446 w 157532"/>
                  <a:gd name="connsiteY10" fmla="*/ 90411 h 141606"/>
                  <a:gd name="connsiteX11" fmla="*/ 153600 w 157532"/>
                  <a:gd name="connsiteY11" fmla="*/ 88185 h 141606"/>
                  <a:gd name="connsiteX12" fmla="*/ 156249 w 157532"/>
                  <a:gd name="connsiteY12" fmla="*/ 87408 h 141606"/>
                  <a:gd name="connsiteX13" fmla="*/ 69093 w 157532"/>
                  <a:gd name="connsiteY13" fmla="*/ 137822 h 141606"/>
                  <a:gd name="connsiteX14" fmla="*/ 65560 w 157532"/>
                  <a:gd name="connsiteY14" fmla="*/ 139024 h 141606"/>
                  <a:gd name="connsiteX15" fmla="*/ 40441 w 157532"/>
                  <a:gd name="connsiteY15" fmla="*/ 141285 h 141606"/>
                  <a:gd name="connsiteX16" fmla="*/ 29206 w 157532"/>
                  <a:gd name="connsiteY16" fmla="*/ 136515 h 14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7532" h="141606">
                    <a:moveTo>
                      <a:pt x="29206" y="136515"/>
                    </a:moveTo>
                    <a:lnTo>
                      <a:pt x="3028" y="104013"/>
                    </a:lnTo>
                    <a:cubicBezTo>
                      <a:pt x="448" y="100444"/>
                      <a:pt x="-1071" y="96170"/>
                      <a:pt x="-1283" y="91754"/>
                    </a:cubicBezTo>
                    <a:lnTo>
                      <a:pt x="-1283" y="56743"/>
                    </a:lnTo>
                    <a:cubicBezTo>
                      <a:pt x="-1212" y="54093"/>
                      <a:pt x="237" y="51691"/>
                      <a:pt x="2498" y="50348"/>
                    </a:cubicBezTo>
                    <a:cubicBezTo>
                      <a:pt x="3028" y="49995"/>
                      <a:pt x="90078" y="-314"/>
                      <a:pt x="90078" y="-314"/>
                    </a:cubicBezTo>
                    <a:cubicBezTo>
                      <a:pt x="88100" y="1099"/>
                      <a:pt x="86863" y="3396"/>
                      <a:pt x="86757" y="5834"/>
                    </a:cubicBezTo>
                    <a:lnTo>
                      <a:pt x="86757" y="40880"/>
                    </a:lnTo>
                    <a:cubicBezTo>
                      <a:pt x="86969" y="45296"/>
                      <a:pt x="88488" y="49571"/>
                      <a:pt x="91103" y="53139"/>
                    </a:cubicBezTo>
                    <a:lnTo>
                      <a:pt x="117246" y="85677"/>
                    </a:lnTo>
                    <a:cubicBezTo>
                      <a:pt x="120108" y="88821"/>
                      <a:pt x="124206" y="90553"/>
                      <a:pt x="128446" y="90411"/>
                    </a:cubicBezTo>
                    <a:lnTo>
                      <a:pt x="153600" y="88185"/>
                    </a:lnTo>
                    <a:cubicBezTo>
                      <a:pt x="154518" y="88079"/>
                      <a:pt x="155402" y="87797"/>
                      <a:pt x="156249" y="87408"/>
                    </a:cubicBezTo>
                    <a:lnTo>
                      <a:pt x="69093" y="137822"/>
                    </a:lnTo>
                    <a:cubicBezTo>
                      <a:pt x="68033" y="138494"/>
                      <a:pt x="66832" y="138918"/>
                      <a:pt x="65560" y="139024"/>
                    </a:cubicBezTo>
                    <a:lnTo>
                      <a:pt x="40441" y="141285"/>
                    </a:lnTo>
                    <a:cubicBezTo>
                      <a:pt x="36166" y="141426"/>
                      <a:pt x="32068" y="139695"/>
                      <a:pt x="29206" y="136515"/>
                    </a:cubicBezTo>
                    <a:close/>
                  </a:path>
                </a:pathLst>
              </a:custGeom>
              <a:solidFill>
                <a:srgbClr val="A1A7C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4FC51BB-5572-45A6-ABB6-4161CDF96B4E}"/>
                  </a:ext>
                </a:extLst>
              </p:cNvPr>
              <p:cNvSpPr/>
              <p:nvPr/>
            </p:nvSpPr>
            <p:spPr>
              <a:xfrm>
                <a:off x="445907" y="3367502"/>
                <a:ext cx="75780" cy="94406"/>
              </a:xfrm>
              <a:custGeom>
                <a:avLst/>
                <a:gdLst>
                  <a:gd name="connsiteX0" fmla="*/ 68280 w 75780"/>
                  <a:gd name="connsiteY0" fmla="*/ 91047 h 94406"/>
                  <a:gd name="connsiteX1" fmla="*/ 65631 w 75780"/>
                  <a:gd name="connsiteY1" fmla="*/ 91824 h 94406"/>
                  <a:gd name="connsiteX2" fmla="*/ 40511 w 75780"/>
                  <a:gd name="connsiteY2" fmla="*/ 94085 h 94406"/>
                  <a:gd name="connsiteX3" fmla="*/ 29242 w 75780"/>
                  <a:gd name="connsiteY3" fmla="*/ 89281 h 94406"/>
                  <a:gd name="connsiteX4" fmla="*/ 3063 w 75780"/>
                  <a:gd name="connsiteY4" fmla="*/ 56743 h 94406"/>
                  <a:gd name="connsiteX5" fmla="*/ -1283 w 75780"/>
                  <a:gd name="connsiteY5" fmla="*/ 44483 h 94406"/>
                  <a:gd name="connsiteX6" fmla="*/ -1283 w 75780"/>
                  <a:gd name="connsiteY6" fmla="*/ 9472 h 94406"/>
                  <a:gd name="connsiteX7" fmla="*/ 2038 w 75780"/>
                  <a:gd name="connsiteY7" fmla="*/ 3431 h 94406"/>
                  <a:gd name="connsiteX8" fmla="*/ 8256 w 75780"/>
                  <a:gd name="connsiteY8" fmla="*/ -314 h 94406"/>
                  <a:gd name="connsiteX9" fmla="*/ 4971 w 75780"/>
                  <a:gd name="connsiteY9" fmla="*/ 5869 h 94406"/>
                  <a:gd name="connsiteX10" fmla="*/ 4971 w 75780"/>
                  <a:gd name="connsiteY10" fmla="*/ 40915 h 94406"/>
                  <a:gd name="connsiteX11" fmla="*/ 9316 w 75780"/>
                  <a:gd name="connsiteY11" fmla="*/ 53139 h 94406"/>
                  <a:gd name="connsiteX12" fmla="*/ 35495 w 75780"/>
                  <a:gd name="connsiteY12" fmla="*/ 85677 h 94406"/>
                  <a:gd name="connsiteX13" fmla="*/ 46659 w 75780"/>
                  <a:gd name="connsiteY13" fmla="*/ 90446 h 94406"/>
                  <a:gd name="connsiteX14" fmla="*/ 71848 w 75780"/>
                  <a:gd name="connsiteY14" fmla="*/ 88185 h 94406"/>
                  <a:gd name="connsiteX15" fmla="*/ 74498 w 75780"/>
                  <a:gd name="connsiteY15" fmla="*/ 87408 h 9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80" h="94406">
                    <a:moveTo>
                      <a:pt x="68280" y="91047"/>
                    </a:moveTo>
                    <a:cubicBezTo>
                      <a:pt x="67467" y="91471"/>
                      <a:pt x="66549" y="91753"/>
                      <a:pt x="65631" y="91824"/>
                    </a:cubicBezTo>
                    <a:lnTo>
                      <a:pt x="40511" y="94085"/>
                    </a:lnTo>
                    <a:cubicBezTo>
                      <a:pt x="36237" y="94227"/>
                      <a:pt x="32103" y="92496"/>
                      <a:pt x="29242" y="89281"/>
                    </a:cubicBezTo>
                    <a:lnTo>
                      <a:pt x="3063" y="56743"/>
                    </a:lnTo>
                    <a:cubicBezTo>
                      <a:pt x="448" y="53175"/>
                      <a:pt x="-1071" y="48900"/>
                      <a:pt x="-1283" y="44483"/>
                    </a:cubicBezTo>
                    <a:lnTo>
                      <a:pt x="-1283" y="9472"/>
                    </a:lnTo>
                    <a:cubicBezTo>
                      <a:pt x="-1212" y="7035"/>
                      <a:pt x="24" y="4809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7" y="3431"/>
                      <a:pt x="4971" y="5869"/>
                    </a:cubicBezTo>
                    <a:lnTo>
                      <a:pt x="4971" y="40915"/>
                    </a:lnTo>
                    <a:cubicBezTo>
                      <a:pt x="5218" y="45331"/>
                      <a:pt x="6737" y="49571"/>
                      <a:pt x="9316" y="53139"/>
                    </a:cubicBezTo>
                    <a:lnTo>
                      <a:pt x="35495" y="85677"/>
                    </a:lnTo>
                    <a:cubicBezTo>
                      <a:pt x="38356" y="88821"/>
                      <a:pt x="42419" y="90552"/>
                      <a:pt x="46659" y="90446"/>
                    </a:cubicBezTo>
                    <a:lnTo>
                      <a:pt x="71848" y="88185"/>
                    </a:lnTo>
                    <a:cubicBezTo>
                      <a:pt x="72767" y="88115"/>
                      <a:pt x="73685" y="87832"/>
                      <a:pt x="74498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C6FAF7-DFBC-48A4-B8A3-0AF09261869F}"/>
                  </a:ext>
                </a:extLst>
              </p:cNvPr>
              <p:cNvSpPr/>
              <p:nvPr/>
            </p:nvSpPr>
            <p:spPr>
              <a:xfrm>
                <a:off x="432871" y="3375133"/>
                <a:ext cx="75745" cy="94340"/>
              </a:xfrm>
              <a:custGeom>
                <a:avLst/>
                <a:gdLst>
                  <a:gd name="connsiteX0" fmla="*/ 68174 w 75745"/>
                  <a:gd name="connsiteY0" fmla="*/ 90977 h 94340"/>
                  <a:gd name="connsiteX1" fmla="*/ 65524 w 75745"/>
                  <a:gd name="connsiteY1" fmla="*/ 91789 h 94340"/>
                  <a:gd name="connsiteX2" fmla="*/ 40405 w 75745"/>
                  <a:gd name="connsiteY2" fmla="*/ 94015 h 94340"/>
                  <a:gd name="connsiteX3" fmla="*/ 29206 w 75745"/>
                  <a:gd name="connsiteY3" fmla="*/ 89281 h 94340"/>
                  <a:gd name="connsiteX4" fmla="*/ 3027 w 75745"/>
                  <a:gd name="connsiteY4" fmla="*/ 56743 h 94340"/>
                  <a:gd name="connsiteX5" fmla="*/ -1283 w 75745"/>
                  <a:gd name="connsiteY5" fmla="*/ 44483 h 94340"/>
                  <a:gd name="connsiteX6" fmla="*/ -1283 w 75745"/>
                  <a:gd name="connsiteY6" fmla="*/ 9473 h 94340"/>
                  <a:gd name="connsiteX7" fmla="*/ 2038 w 75745"/>
                  <a:gd name="connsiteY7" fmla="*/ 3431 h 94340"/>
                  <a:gd name="connsiteX8" fmla="*/ 8256 w 75745"/>
                  <a:gd name="connsiteY8" fmla="*/ -314 h 94340"/>
                  <a:gd name="connsiteX9" fmla="*/ 4970 w 75745"/>
                  <a:gd name="connsiteY9" fmla="*/ 5834 h 94340"/>
                  <a:gd name="connsiteX10" fmla="*/ 4970 w 75745"/>
                  <a:gd name="connsiteY10" fmla="*/ 40880 h 94340"/>
                  <a:gd name="connsiteX11" fmla="*/ 9281 w 75745"/>
                  <a:gd name="connsiteY11" fmla="*/ 53139 h 94340"/>
                  <a:gd name="connsiteX12" fmla="*/ 35424 w 75745"/>
                  <a:gd name="connsiteY12" fmla="*/ 85677 h 94340"/>
                  <a:gd name="connsiteX13" fmla="*/ 46658 w 75745"/>
                  <a:gd name="connsiteY13" fmla="*/ 90447 h 94340"/>
                  <a:gd name="connsiteX14" fmla="*/ 71777 w 75745"/>
                  <a:gd name="connsiteY14" fmla="*/ 88185 h 94340"/>
                  <a:gd name="connsiteX15" fmla="*/ 74462 w 75745"/>
                  <a:gd name="connsiteY15" fmla="*/ 87408 h 9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45" h="94340">
                    <a:moveTo>
                      <a:pt x="68174" y="90977"/>
                    </a:moveTo>
                    <a:cubicBezTo>
                      <a:pt x="67361" y="91436"/>
                      <a:pt x="66443" y="91718"/>
                      <a:pt x="65524" y="91789"/>
                    </a:cubicBezTo>
                    <a:lnTo>
                      <a:pt x="40405" y="94015"/>
                    </a:lnTo>
                    <a:cubicBezTo>
                      <a:pt x="36166" y="94192"/>
                      <a:pt x="32068" y="92425"/>
                      <a:pt x="29206" y="89281"/>
                    </a:cubicBezTo>
                    <a:lnTo>
                      <a:pt x="3027" y="56743"/>
                    </a:lnTo>
                    <a:cubicBezTo>
                      <a:pt x="448" y="53174"/>
                      <a:pt x="-1071" y="48900"/>
                      <a:pt x="-1283" y="44483"/>
                    </a:cubicBezTo>
                    <a:lnTo>
                      <a:pt x="-1283" y="9473"/>
                    </a:lnTo>
                    <a:cubicBezTo>
                      <a:pt x="-1247" y="7035"/>
                      <a:pt x="-11" y="4774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6" y="3396"/>
                      <a:pt x="4970" y="5834"/>
                    </a:cubicBezTo>
                    <a:lnTo>
                      <a:pt x="4970" y="40880"/>
                    </a:lnTo>
                    <a:cubicBezTo>
                      <a:pt x="5182" y="45296"/>
                      <a:pt x="6666" y="49571"/>
                      <a:pt x="9281" y="53139"/>
                    </a:cubicBezTo>
                    <a:lnTo>
                      <a:pt x="35424" y="85677"/>
                    </a:lnTo>
                    <a:cubicBezTo>
                      <a:pt x="38286" y="88822"/>
                      <a:pt x="42384" y="90588"/>
                      <a:pt x="46658" y="90447"/>
                    </a:cubicBezTo>
                    <a:lnTo>
                      <a:pt x="71777" y="88185"/>
                    </a:lnTo>
                    <a:cubicBezTo>
                      <a:pt x="72696" y="88079"/>
                      <a:pt x="73615" y="87832"/>
                      <a:pt x="74462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EF68A87-FADB-4A0B-BC4D-5B5A08DABF73}"/>
                  </a:ext>
                </a:extLst>
              </p:cNvPr>
              <p:cNvSpPr/>
              <p:nvPr/>
            </p:nvSpPr>
            <p:spPr>
              <a:xfrm>
                <a:off x="419693" y="3382729"/>
                <a:ext cx="75710" cy="94368"/>
              </a:xfrm>
              <a:custGeom>
                <a:avLst/>
                <a:gdLst>
                  <a:gd name="connsiteX0" fmla="*/ 68210 w 75710"/>
                  <a:gd name="connsiteY0" fmla="*/ 91012 h 94368"/>
                  <a:gd name="connsiteX1" fmla="*/ 65560 w 75710"/>
                  <a:gd name="connsiteY1" fmla="*/ 91789 h 94368"/>
                  <a:gd name="connsiteX2" fmla="*/ 40406 w 75710"/>
                  <a:gd name="connsiteY2" fmla="*/ 94050 h 94368"/>
                  <a:gd name="connsiteX3" fmla="*/ 29206 w 75710"/>
                  <a:gd name="connsiteY3" fmla="*/ 89316 h 94368"/>
                  <a:gd name="connsiteX4" fmla="*/ 3063 w 75710"/>
                  <a:gd name="connsiteY4" fmla="*/ 56778 h 94368"/>
                  <a:gd name="connsiteX5" fmla="*/ -1283 w 75710"/>
                  <a:gd name="connsiteY5" fmla="*/ 44519 h 94368"/>
                  <a:gd name="connsiteX6" fmla="*/ -1283 w 75710"/>
                  <a:gd name="connsiteY6" fmla="*/ 9472 h 94368"/>
                  <a:gd name="connsiteX7" fmla="*/ 2038 w 75710"/>
                  <a:gd name="connsiteY7" fmla="*/ 3431 h 94368"/>
                  <a:gd name="connsiteX8" fmla="*/ 8292 w 75710"/>
                  <a:gd name="connsiteY8" fmla="*/ -314 h 94368"/>
                  <a:gd name="connsiteX9" fmla="*/ 4971 w 75710"/>
                  <a:gd name="connsiteY9" fmla="*/ 5869 h 94368"/>
                  <a:gd name="connsiteX10" fmla="*/ 4971 w 75710"/>
                  <a:gd name="connsiteY10" fmla="*/ 40915 h 94368"/>
                  <a:gd name="connsiteX11" fmla="*/ 9246 w 75710"/>
                  <a:gd name="connsiteY11" fmla="*/ 53139 h 94368"/>
                  <a:gd name="connsiteX12" fmla="*/ 35459 w 75710"/>
                  <a:gd name="connsiteY12" fmla="*/ 85713 h 94368"/>
                  <a:gd name="connsiteX13" fmla="*/ 46624 w 75710"/>
                  <a:gd name="connsiteY13" fmla="*/ 90447 h 94368"/>
                  <a:gd name="connsiteX14" fmla="*/ 71778 w 75710"/>
                  <a:gd name="connsiteY14" fmla="*/ 88185 h 94368"/>
                  <a:gd name="connsiteX15" fmla="*/ 74427 w 75710"/>
                  <a:gd name="connsiteY15" fmla="*/ 87408 h 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10" h="94368">
                    <a:moveTo>
                      <a:pt x="68210" y="91012"/>
                    </a:moveTo>
                    <a:cubicBezTo>
                      <a:pt x="67397" y="91436"/>
                      <a:pt x="66478" y="91718"/>
                      <a:pt x="65560" y="91789"/>
                    </a:cubicBezTo>
                    <a:lnTo>
                      <a:pt x="40406" y="94050"/>
                    </a:lnTo>
                    <a:cubicBezTo>
                      <a:pt x="36166" y="94156"/>
                      <a:pt x="32068" y="92460"/>
                      <a:pt x="29206" y="89316"/>
                    </a:cubicBezTo>
                    <a:lnTo>
                      <a:pt x="3063" y="56778"/>
                    </a:lnTo>
                    <a:cubicBezTo>
                      <a:pt x="484" y="53174"/>
                      <a:pt x="-1035" y="48935"/>
                      <a:pt x="-1283" y="44519"/>
                    </a:cubicBezTo>
                    <a:lnTo>
                      <a:pt x="-1283" y="9472"/>
                    </a:lnTo>
                    <a:cubicBezTo>
                      <a:pt x="-1212" y="7035"/>
                      <a:pt x="25" y="4774"/>
                      <a:pt x="2038" y="3431"/>
                    </a:cubicBezTo>
                    <a:cubicBezTo>
                      <a:pt x="2038" y="3431"/>
                      <a:pt x="8292" y="-314"/>
                      <a:pt x="8292" y="-314"/>
                    </a:cubicBezTo>
                    <a:cubicBezTo>
                      <a:pt x="6313" y="1135"/>
                      <a:pt x="5077" y="3396"/>
                      <a:pt x="4971" y="5869"/>
                    </a:cubicBezTo>
                    <a:lnTo>
                      <a:pt x="4971" y="40915"/>
                    </a:lnTo>
                    <a:cubicBezTo>
                      <a:pt x="5147" y="45331"/>
                      <a:pt x="6666" y="49571"/>
                      <a:pt x="9246" y="53139"/>
                    </a:cubicBezTo>
                    <a:lnTo>
                      <a:pt x="35459" y="85713"/>
                    </a:lnTo>
                    <a:cubicBezTo>
                      <a:pt x="38321" y="88856"/>
                      <a:pt x="42384" y="90588"/>
                      <a:pt x="46624" y="90447"/>
                    </a:cubicBezTo>
                    <a:lnTo>
                      <a:pt x="71778" y="88185"/>
                    </a:lnTo>
                    <a:cubicBezTo>
                      <a:pt x="72696" y="88115"/>
                      <a:pt x="73615" y="87832"/>
                      <a:pt x="74427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44" name="Graphic 6">
              <a:extLst>
                <a:ext uri="{FF2B5EF4-FFF2-40B4-BE49-F238E27FC236}">
                  <a16:creationId xmlns:a16="http://schemas.microsoft.com/office/drawing/2014/main" id="{20F552C0-A08C-4523-B074-77087B37996C}"/>
                </a:ext>
              </a:extLst>
            </p:cNvPr>
            <p:cNvGrpSpPr/>
            <p:nvPr/>
          </p:nvGrpSpPr>
          <p:grpSpPr>
            <a:xfrm>
              <a:off x="465715" y="2940833"/>
              <a:ext cx="554711" cy="1128429"/>
              <a:chOff x="465715" y="2940833"/>
              <a:chExt cx="554711" cy="112842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8FF9241-9D92-4395-89B9-F2F8492D6869}"/>
                  </a:ext>
                </a:extLst>
              </p:cNvPr>
              <p:cNvSpPr/>
              <p:nvPr/>
            </p:nvSpPr>
            <p:spPr>
              <a:xfrm>
                <a:off x="677806" y="3892753"/>
                <a:ext cx="125132" cy="86450"/>
              </a:xfrm>
              <a:custGeom>
                <a:avLst/>
                <a:gdLst>
                  <a:gd name="connsiteX0" fmla="*/ -1283 w 125132"/>
                  <a:gd name="connsiteY0" fmla="*/ 66867 h 86450"/>
                  <a:gd name="connsiteX1" fmla="*/ 29736 w 125132"/>
                  <a:gd name="connsiteY1" fmla="*/ 16453 h 86450"/>
                  <a:gd name="connsiteX2" fmla="*/ 73897 w 125132"/>
                  <a:gd name="connsiteY2" fmla="*/ 5112 h 86450"/>
                  <a:gd name="connsiteX3" fmla="*/ 117599 w 125132"/>
                  <a:gd name="connsiteY3" fmla="*/ 37403 h 86450"/>
                  <a:gd name="connsiteX4" fmla="*/ 116892 w 125132"/>
                  <a:gd name="connsiteY4" fmla="*/ 38886 h 86450"/>
                  <a:gd name="connsiteX5" fmla="*/ 109827 w 125132"/>
                  <a:gd name="connsiteY5" fmla="*/ 44892 h 86450"/>
                  <a:gd name="connsiteX6" fmla="*/ 41960 w 125132"/>
                  <a:gd name="connsiteY6" fmla="*/ 84708 h 86450"/>
                  <a:gd name="connsiteX7" fmla="*/ -1283 w 125132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32" h="86450">
                    <a:moveTo>
                      <a:pt x="-1283" y="66867"/>
                    </a:moveTo>
                    <a:cubicBezTo>
                      <a:pt x="-1283" y="17901"/>
                      <a:pt x="29736" y="16453"/>
                      <a:pt x="29736" y="16453"/>
                    </a:cubicBezTo>
                    <a:cubicBezTo>
                      <a:pt x="29736" y="16453"/>
                      <a:pt x="46553" y="16453"/>
                      <a:pt x="73897" y="5112"/>
                    </a:cubicBezTo>
                    <a:cubicBezTo>
                      <a:pt x="101242" y="-6229"/>
                      <a:pt x="138867" y="-1742"/>
                      <a:pt x="117599" y="37403"/>
                    </a:cubicBezTo>
                    <a:cubicBezTo>
                      <a:pt x="117387" y="37897"/>
                      <a:pt x="117175" y="38427"/>
                      <a:pt x="116892" y="38886"/>
                    </a:cubicBezTo>
                    <a:cubicBezTo>
                      <a:pt x="115056" y="41430"/>
                      <a:pt x="112618" y="43479"/>
                      <a:pt x="109827" y="44892"/>
                    </a:cubicBezTo>
                    <a:lnTo>
                      <a:pt x="41960" y="84708"/>
                    </a:lnTo>
                    <a:cubicBezTo>
                      <a:pt x="31927" y="90608"/>
                      <a:pt x="-930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F418B6-1D1F-44D9-A328-F0A5F16C8F83}"/>
                  </a:ext>
                </a:extLst>
              </p:cNvPr>
              <p:cNvSpPr/>
              <p:nvPr/>
            </p:nvSpPr>
            <p:spPr>
              <a:xfrm>
                <a:off x="677877" y="3926371"/>
                <a:ext cx="120930" cy="52840"/>
              </a:xfrm>
              <a:custGeom>
                <a:avLst/>
                <a:gdLst>
                  <a:gd name="connsiteX0" fmla="*/ -1036 w 120930"/>
                  <a:gd name="connsiteY0" fmla="*/ 28868 h 52840"/>
                  <a:gd name="connsiteX1" fmla="*/ 42207 w 120930"/>
                  <a:gd name="connsiteY1" fmla="*/ 46533 h 52840"/>
                  <a:gd name="connsiteX2" fmla="*/ 110074 w 120930"/>
                  <a:gd name="connsiteY2" fmla="*/ 6752 h 52840"/>
                  <a:gd name="connsiteX3" fmla="*/ 119648 w 120930"/>
                  <a:gd name="connsiteY3" fmla="*/ -314 h 52840"/>
                  <a:gd name="connsiteX4" fmla="*/ 117670 w 120930"/>
                  <a:gd name="connsiteY4" fmla="*/ 3785 h 52840"/>
                  <a:gd name="connsiteX5" fmla="*/ 116963 w 120930"/>
                  <a:gd name="connsiteY5" fmla="*/ 5269 h 52840"/>
                  <a:gd name="connsiteX6" fmla="*/ 109897 w 120930"/>
                  <a:gd name="connsiteY6" fmla="*/ 11274 h 52840"/>
                  <a:gd name="connsiteX7" fmla="*/ 42031 w 120930"/>
                  <a:gd name="connsiteY7" fmla="*/ 51090 h 52840"/>
                  <a:gd name="connsiteX8" fmla="*/ -965 w 120930"/>
                  <a:gd name="connsiteY8" fmla="*/ 35192 h 52840"/>
                  <a:gd name="connsiteX9" fmla="*/ -1283 w 120930"/>
                  <a:gd name="connsiteY9" fmla="*/ 33214 h 52840"/>
                  <a:gd name="connsiteX10" fmla="*/ -1036 w 120930"/>
                  <a:gd name="connsiteY10" fmla="*/ 28868 h 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0" h="52840">
                    <a:moveTo>
                      <a:pt x="-1036" y="28868"/>
                    </a:moveTo>
                    <a:cubicBezTo>
                      <a:pt x="-470" y="38937"/>
                      <a:pt x="31962" y="52327"/>
                      <a:pt x="42207" y="46533"/>
                    </a:cubicBezTo>
                    <a:lnTo>
                      <a:pt x="110074" y="6752"/>
                    </a:lnTo>
                    <a:cubicBezTo>
                      <a:pt x="113501" y="4703"/>
                      <a:pt x="116681" y="2336"/>
                      <a:pt x="119648" y="-314"/>
                    </a:cubicBezTo>
                    <a:cubicBezTo>
                      <a:pt x="119012" y="1064"/>
                      <a:pt x="118483" y="2336"/>
                      <a:pt x="117670" y="3785"/>
                    </a:cubicBezTo>
                    <a:cubicBezTo>
                      <a:pt x="117458" y="4279"/>
                      <a:pt x="117246" y="4809"/>
                      <a:pt x="116963" y="5269"/>
                    </a:cubicBezTo>
                    <a:cubicBezTo>
                      <a:pt x="115126" y="7812"/>
                      <a:pt x="112689" y="9861"/>
                      <a:pt x="109897" y="11274"/>
                    </a:cubicBezTo>
                    <a:lnTo>
                      <a:pt x="42031" y="51090"/>
                    </a:lnTo>
                    <a:cubicBezTo>
                      <a:pt x="32351" y="56637"/>
                      <a:pt x="2921" y="45014"/>
                      <a:pt x="-965" y="35192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83" y="31765"/>
                      <a:pt x="-1212" y="30317"/>
                      <a:pt x="-103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0C90C03-F1BE-4501-B224-6A9E7CFF9EC4}"/>
                  </a:ext>
                </a:extLst>
              </p:cNvPr>
              <p:cNvSpPr/>
              <p:nvPr/>
            </p:nvSpPr>
            <p:spPr>
              <a:xfrm>
                <a:off x="688663" y="3903054"/>
                <a:ext cx="47457" cy="37159"/>
              </a:xfrm>
              <a:custGeom>
                <a:avLst/>
                <a:gdLst>
                  <a:gd name="connsiteX0" fmla="*/ 614 w 47457"/>
                  <a:gd name="connsiteY0" fmla="*/ -314 h 37159"/>
                  <a:gd name="connsiteX1" fmla="*/ 36755 w 47457"/>
                  <a:gd name="connsiteY1" fmla="*/ 6752 h 37159"/>
                  <a:gd name="connsiteX2" fmla="*/ 39300 w 47457"/>
                  <a:gd name="connsiteY2" fmla="*/ 14066 h 37159"/>
                  <a:gd name="connsiteX3" fmla="*/ 40077 w 47457"/>
                  <a:gd name="connsiteY3" fmla="*/ 15019 h 37159"/>
                  <a:gd name="connsiteX4" fmla="*/ 38098 w 47457"/>
                  <a:gd name="connsiteY4" fmla="*/ 33249 h 37159"/>
                  <a:gd name="connsiteX5" fmla="*/ 14357 w 47457"/>
                  <a:gd name="connsiteY5" fmla="*/ 31553 h 37159"/>
                  <a:gd name="connsiteX6" fmla="*/ 6726 w 47457"/>
                  <a:gd name="connsiteY6" fmla="*/ 22862 h 37159"/>
                  <a:gd name="connsiteX7" fmla="*/ -622 w 47457"/>
                  <a:gd name="connsiteY7" fmla="*/ 19789 h 37159"/>
                  <a:gd name="connsiteX8" fmla="*/ -622 w 47457"/>
                  <a:gd name="connsiteY8" fmla="*/ 19117 h 37159"/>
                  <a:gd name="connsiteX9" fmla="*/ 614 w 47457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57" h="37159">
                    <a:moveTo>
                      <a:pt x="614" y="-314"/>
                    </a:moveTo>
                    <a:cubicBezTo>
                      <a:pt x="8634" y="-314"/>
                      <a:pt x="36755" y="6752"/>
                      <a:pt x="36755" y="6752"/>
                    </a:cubicBezTo>
                    <a:cubicBezTo>
                      <a:pt x="36968" y="9366"/>
                      <a:pt x="37851" y="11875"/>
                      <a:pt x="39300" y="14066"/>
                    </a:cubicBezTo>
                    <a:lnTo>
                      <a:pt x="40077" y="15019"/>
                    </a:lnTo>
                    <a:cubicBezTo>
                      <a:pt x="45623" y="18870"/>
                      <a:pt x="51276" y="24982"/>
                      <a:pt x="38098" y="33249"/>
                    </a:cubicBezTo>
                    <a:cubicBezTo>
                      <a:pt x="30856" y="38619"/>
                      <a:pt x="20752" y="37913"/>
                      <a:pt x="14357" y="31553"/>
                    </a:cubicBezTo>
                    <a:cubicBezTo>
                      <a:pt x="12661" y="28020"/>
                      <a:pt x="10012" y="25017"/>
                      <a:pt x="6726" y="22862"/>
                    </a:cubicBezTo>
                    <a:cubicBezTo>
                      <a:pt x="4535" y="21343"/>
                      <a:pt x="2027" y="20283"/>
                      <a:pt x="-622" y="19789"/>
                    </a:cubicBezTo>
                    <a:cubicBezTo>
                      <a:pt x="-622" y="19577"/>
                      <a:pt x="-622" y="19330"/>
                      <a:pt x="-622" y="19117"/>
                    </a:cubicBezTo>
                    <a:cubicBezTo>
                      <a:pt x="-622" y="19117"/>
                      <a:pt x="-2742" y="-314"/>
                      <a:pt x="614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2D2A85D-BB2C-41A7-BC64-5CEB3C3D57DD}"/>
                  </a:ext>
                </a:extLst>
              </p:cNvPr>
              <p:cNvSpPr/>
              <p:nvPr/>
            </p:nvSpPr>
            <p:spPr>
              <a:xfrm>
                <a:off x="687282" y="3423887"/>
                <a:ext cx="140813" cy="495805"/>
              </a:xfrm>
              <a:custGeom>
                <a:avLst/>
                <a:gdLst>
                  <a:gd name="connsiteX0" fmla="*/ 14714 w 140813"/>
                  <a:gd name="connsiteY0" fmla="*/ -314 h 495805"/>
                  <a:gd name="connsiteX1" fmla="*/ 139531 w 140813"/>
                  <a:gd name="connsiteY1" fmla="*/ 2160 h 495805"/>
                  <a:gd name="connsiteX2" fmla="*/ 89823 w 140813"/>
                  <a:gd name="connsiteY2" fmla="*/ 267480 h 495805"/>
                  <a:gd name="connsiteX3" fmla="*/ 38561 w 140813"/>
                  <a:gd name="connsiteY3" fmla="*/ 487579 h 495805"/>
                  <a:gd name="connsiteX4" fmla="*/ -18 w 140813"/>
                  <a:gd name="connsiteY4" fmla="*/ 482987 h 495805"/>
                  <a:gd name="connsiteX5" fmla="*/ 21179 w 140813"/>
                  <a:gd name="connsiteY5" fmla="*/ 258613 h 495805"/>
                  <a:gd name="connsiteX6" fmla="*/ 14714 w 140813"/>
                  <a:gd name="connsiteY6" fmla="*/ -314 h 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3" h="495805">
                    <a:moveTo>
                      <a:pt x="14714" y="-314"/>
                    </a:moveTo>
                    <a:cubicBezTo>
                      <a:pt x="45415" y="252"/>
                      <a:pt x="108865" y="1630"/>
                      <a:pt x="139531" y="2160"/>
                    </a:cubicBezTo>
                    <a:cubicBezTo>
                      <a:pt x="128120" y="94404"/>
                      <a:pt x="105156" y="178168"/>
                      <a:pt x="89823" y="267480"/>
                    </a:cubicBezTo>
                    <a:cubicBezTo>
                      <a:pt x="73325" y="354319"/>
                      <a:pt x="54777" y="415332"/>
                      <a:pt x="38561" y="487579"/>
                    </a:cubicBezTo>
                    <a:cubicBezTo>
                      <a:pt x="32626" y="501005"/>
                      <a:pt x="5493" y="495917"/>
                      <a:pt x="-18" y="482987"/>
                    </a:cubicBezTo>
                    <a:cubicBezTo>
                      <a:pt x="-4434" y="407560"/>
                      <a:pt x="2737" y="331885"/>
                      <a:pt x="21179" y="258613"/>
                    </a:cubicBezTo>
                    <a:cubicBezTo>
                      <a:pt x="17823" y="175872"/>
                      <a:pt x="12771" y="83239"/>
                      <a:pt x="14714" y="-314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69985B-2648-4BDD-A938-7A9771D474AF}"/>
                  </a:ext>
                </a:extLst>
              </p:cNvPr>
              <p:cNvSpPr/>
              <p:nvPr/>
            </p:nvSpPr>
            <p:spPr>
              <a:xfrm>
                <a:off x="832653" y="3982806"/>
                <a:ext cx="125147" cy="86450"/>
              </a:xfrm>
              <a:custGeom>
                <a:avLst/>
                <a:gdLst>
                  <a:gd name="connsiteX0" fmla="*/ -1283 w 125147"/>
                  <a:gd name="connsiteY0" fmla="*/ 66867 h 86450"/>
                  <a:gd name="connsiteX1" fmla="*/ 29772 w 125147"/>
                  <a:gd name="connsiteY1" fmla="*/ 16453 h 86450"/>
                  <a:gd name="connsiteX2" fmla="*/ 73897 w 125147"/>
                  <a:gd name="connsiteY2" fmla="*/ 5112 h 86450"/>
                  <a:gd name="connsiteX3" fmla="*/ 117635 w 125147"/>
                  <a:gd name="connsiteY3" fmla="*/ 37403 h 86450"/>
                  <a:gd name="connsiteX4" fmla="*/ 116893 w 125147"/>
                  <a:gd name="connsiteY4" fmla="*/ 38851 h 86450"/>
                  <a:gd name="connsiteX5" fmla="*/ 109827 w 125147"/>
                  <a:gd name="connsiteY5" fmla="*/ 44892 h 86450"/>
                  <a:gd name="connsiteX6" fmla="*/ 41995 w 125147"/>
                  <a:gd name="connsiteY6" fmla="*/ 84708 h 86450"/>
                  <a:gd name="connsiteX7" fmla="*/ -1283 w 125147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47" h="86450">
                    <a:moveTo>
                      <a:pt x="-1283" y="66867"/>
                    </a:moveTo>
                    <a:cubicBezTo>
                      <a:pt x="-1283" y="17866"/>
                      <a:pt x="29772" y="16453"/>
                      <a:pt x="29772" y="16453"/>
                    </a:cubicBezTo>
                    <a:cubicBezTo>
                      <a:pt x="29772" y="16453"/>
                      <a:pt x="46588" y="16453"/>
                      <a:pt x="73897" y="5112"/>
                    </a:cubicBezTo>
                    <a:cubicBezTo>
                      <a:pt x="101207" y="-6229"/>
                      <a:pt x="138867" y="-1742"/>
                      <a:pt x="117635" y="37403"/>
                    </a:cubicBezTo>
                    <a:cubicBezTo>
                      <a:pt x="117423" y="37897"/>
                      <a:pt x="117140" y="38356"/>
                      <a:pt x="116893" y="38851"/>
                    </a:cubicBezTo>
                    <a:cubicBezTo>
                      <a:pt x="115091" y="41430"/>
                      <a:pt x="112653" y="43514"/>
                      <a:pt x="109827" y="44892"/>
                    </a:cubicBezTo>
                    <a:lnTo>
                      <a:pt x="41995" y="84708"/>
                    </a:lnTo>
                    <a:cubicBezTo>
                      <a:pt x="31785" y="90608"/>
                      <a:pt x="-1071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FF16042-22E1-4A9D-B884-9904DFD03FD9}"/>
                  </a:ext>
                </a:extLst>
              </p:cNvPr>
              <p:cNvSpPr/>
              <p:nvPr/>
            </p:nvSpPr>
            <p:spPr>
              <a:xfrm>
                <a:off x="832618" y="4016424"/>
                <a:ext cx="120896" cy="52838"/>
              </a:xfrm>
              <a:custGeom>
                <a:avLst/>
                <a:gdLst>
                  <a:gd name="connsiteX0" fmla="*/ -1106 w 120896"/>
                  <a:gd name="connsiteY0" fmla="*/ 28868 h 52838"/>
                  <a:gd name="connsiteX1" fmla="*/ 42172 w 120896"/>
                  <a:gd name="connsiteY1" fmla="*/ 46533 h 52838"/>
                  <a:gd name="connsiteX2" fmla="*/ 110004 w 120896"/>
                  <a:gd name="connsiteY2" fmla="*/ 6752 h 52838"/>
                  <a:gd name="connsiteX3" fmla="*/ 119613 w 120896"/>
                  <a:gd name="connsiteY3" fmla="*/ -314 h 52838"/>
                  <a:gd name="connsiteX4" fmla="*/ 117670 w 120896"/>
                  <a:gd name="connsiteY4" fmla="*/ 3785 h 52838"/>
                  <a:gd name="connsiteX5" fmla="*/ 116928 w 120896"/>
                  <a:gd name="connsiteY5" fmla="*/ 5233 h 52838"/>
                  <a:gd name="connsiteX6" fmla="*/ 109862 w 120896"/>
                  <a:gd name="connsiteY6" fmla="*/ 11274 h 52838"/>
                  <a:gd name="connsiteX7" fmla="*/ 42031 w 120896"/>
                  <a:gd name="connsiteY7" fmla="*/ 51090 h 52838"/>
                  <a:gd name="connsiteX8" fmla="*/ -1000 w 120896"/>
                  <a:gd name="connsiteY8" fmla="*/ 35228 h 52838"/>
                  <a:gd name="connsiteX9" fmla="*/ -1283 w 120896"/>
                  <a:gd name="connsiteY9" fmla="*/ 33214 h 52838"/>
                  <a:gd name="connsiteX10" fmla="*/ -1106 w 120896"/>
                  <a:gd name="connsiteY10" fmla="*/ 28868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96" h="52838">
                    <a:moveTo>
                      <a:pt x="-1106" y="28868"/>
                    </a:moveTo>
                    <a:cubicBezTo>
                      <a:pt x="-505" y="38902"/>
                      <a:pt x="31927" y="52327"/>
                      <a:pt x="42172" y="46533"/>
                    </a:cubicBezTo>
                    <a:lnTo>
                      <a:pt x="110004" y="6752"/>
                    </a:lnTo>
                    <a:cubicBezTo>
                      <a:pt x="113395" y="4703"/>
                      <a:pt x="116645" y="2336"/>
                      <a:pt x="119613" y="-314"/>
                    </a:cubicBezTo>
                    <a:cubicBezTo>
                      <a:pt x="118942" y="1029"/>
                      <a:pt x="118447" y="2336"/>
                      <a:pt x="117670" y="3785"/>
                    </a:cubicBezTo>
                    <a:cubicBezTo>
                      <a:pt x="117458" y="4279"/>
                      <a:pt x="117175" y="4739"/>
                      <a:pt x="116928" y="5233"/>
                    </a:cubicBezTo>
                    <a:cubicBezTo>
                      <a:pt x="115126" y="7812"/>
                      <a:pt x="112689" y="9897"/>
                      <a:pt x="109862" y="11274"/>
                    </a:cubicBezTo>
                    <a:lnTo>
                      <a:pt x="42031" y="51090"/>
                    </a:lnTo>
                    <a:cubicBezTo>
                      <a:pt x="32351" y="56637"/>
                      <a:pt x="2886" y="44978"/>
                      <a:pt x="-1000" y="35228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47" y="31695"/>
                      <a:pt x="-1141" y="30352"/>
                      <a:pt x="-110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A681F73-8692-4427-B273-42ED18A76AD8}"/>
                  </a:ext>
                </a:extLst>
              </p:cNvPr>
              <p:cNvSpPr/>
              <p:nvPr/>
            </p:nvSpPr>
            <p:spPr>
              <a:xfrm>
                <a:off x="843354" y="3993107"/>
                <a:ext cx="47468" cy="37159"/>
              </a:xfrm>
              <a:custGeom>
                <a:avLst/>
                <a:gdLst>
                  <a:gd name="connsiteX0" fmla="*/ 629 w 47468"/>
                  <a:gd name="connsiteY0" fmla="*/ -314 h 37159"/>
                  <a:gd name="connsiteX1" fmla="*/ 36770 w 47468"/>
                  <a:gd name="connsiteY1" fmla="*/ 6752 h 37159"/>
                  <a:gd name="connsiteX2" fmla="*/ 39279 w 47468"/>
                  <a:gd name="connsiteY2" fmla="*/ 14066 h 37159"/>
                  <a:gd name="connsiteX3" fmla="*/ 40056 w 47468"/>
                  <a:gd name="connsiteY3" fmla="*/ 14984 h 37159"/>
                  <a:gd name="connsiteX4" fmla="*/ 38113 w 47468"/>
                  <a:gd name="connsiteY4" fmla="*/ 33249 h 37159"/>
                  <a:gd name="connsiteX5" fmla="*/ 14372 w 47468"/>
                  <a:gd name="connsiteY5" fmla="*/ 31553 h 37159"/>
                  <a:gd name="connsiteX6" fmla="*/ 6741 w 47468"/>
                  <a:gd name="connsiteY6" fmla="*/ 22862 h 37159"/>
                  <a:gd name="connsiteX7" fmla="*/ -643 w 47468"/>
                  <a:gd name="connsiteY7" fmla="*/ 19789 h 37159"/>
                  <a:gd name="connsiteX8" fmla="*/ -643 w 47468"/>
                  <a:gd name="connsiteY8" fmla="*/ 19117 h 37159"/>
                  <a:gd name="connsiteX9" fmla="*/ 629 w 47468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68" h="37159">
                    <a:moveTo>
                      <a:pt x="629" y="-314"/>
                    </a:moveTo>
                    <a:cubicBezTo>
                      <a:pt x="8613" y="-314"/>
                      <a:pt x="36770" y="6752"/>
                      <a:pt x="36770" y="6752"/>
                    </a:cubicBezTo>
                    <a:cubicBezTo>
                      <a:pt x="37017" y="9366"/>
                      <a:pt x="37865" y="11875"/>
                      <a:pt x="39279" y="14066"/>
                    </a:cubicBezTo>
                    <a:cubicBezTo>
                      <a:pt x="39562" y="14348"/>
                      <a:pt x="39809" y="14666"/>
                      <a:pt x="40056" y="14984"/>
                    </a:cubicBezTo>
                    <a:cubicBezTo>
                      <a:pt x="45638" y="18870"/>
                      <a:pt x="51291" y="24982"/>
                      <a:pt x="38113" y="33249"/>
                    </a:cubicBezTo>
                    <a:cubicBezTo>
                      <a:pt x="30870" y="38619"/>
                      <a:pt x="20766" y="37913"/>
                      <a:pt x="14372" y="31553"/>
                    </a:cubicBezTo>
                    <a:cubicBezTo>
                      <a:pt x="12641" y="28020"/>
                      <a:pt x="10027" y="25017"/>
                      <a:pt x="6741" y="22862"/>
                    </a:cubicBezTo>
                    <a:cubicBezTo>
                      <a:pt x="4515" y="21343"/>
                      <a:pt x="2007" y="20283"/>
                      <a:pt x="-643" y="19789"/>
                    </a:cubicBezTo>
                    <a:cubicBezTo>
                      <a:pt x="-608" y="19577"/>
                      <a:pt x="-608" y="19330"/>
                      <a:pt x="-643" y="19117"/>
                    </a:cubicBezTo>
                    <a:cubicBezTo>
                      <a:pt x="-643" y="19117"/>
                      <a:pt x="-2728" y="-314"/>
                      <a:pt x="629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CCA4FF-C029-45BE-8F8D-9C755B1DCFC1}"/>
                  </a:ext>
                </a:extLst>
              </p:cNvPr>
              <p:cNvSpPr/>
              <p:nvPr/>
            </p:nvSpPr>
            <p:spPr>
              <a:xfrm>
                <a:off x="701515" y="3442551"/>
                <a:ext cx="201889" cy="569114"/>
              </a:xfrm>
              <a:custGeom>
                <a:avLst/>
                <a:gdLst>
                  <a:gd name="connsiteX0" fmla="*/ 92053 w 201889"/>
                  <a:gd name="connsiteY0" fmla="*/ 200345 h 569114"/>
                  <a:gd name="connsiteX1" fmla="*/ -968 w 201889"/>
                  <a:gd name="connsiteY1" fmla="*/ -112 h 569114"/>
                  <a:gd name="connsiteX2" fmla="*/ 199665 w 201889"/>
                  <a:gd name="connsiteY2" fmla="*/ 62774 h 569114"/>
                  <a:gd name="connsiteX3" fmla="*/ 193942 w 201889"/>
                  <a:gd name="connsiteY3" fmla="*/ 332652 h 569114"/>
                  <a:gd name="connsiteX4" fmla="*/ 179351 w 201889"/>
                  <a:gd name="connsiteY4" fmla="*/ 558157 h 569114"/>
                  <a:gd name="connsiteX5" fmla="*/ 140489 w 201889"/>
                  <a:gd name="connsiteY5" fmla="*/ 559958 h 569114"/>
                  <a:gd name="connsiteX6" fmla="*/ 125651 w 201889"/>
                  <a:gd name="connsiteY6" fmla="*/ 336856 h 569114"/>
                  <a:gd name="connsiteX7" fmla="*/ 92053 w 201889"/>
                  <a:gd name="connsiteY7" fmla="*/ 200345 h 56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89" h="569114">
                    <a:moveTo>
                      <a:pt x="92053" y="200345"/>
                    </a:moveTo>
                    <a:cubicBezTo>
                      <a:pt x="83680" y="160706"/>
                      <a:pt x="-7292" y="140286"/>
                      <a:pt x="-968" y="-112"/>
                    </a:cubicBezTo>
                    <a:cubicBezTo>
                      <a:pt x="29415" y="-4598"/>
                      <a:pt x="169353" y="67261"/>
                      <a:pt x="199665" y="62774"/>
                    </a:cubicBezTo>
                    <a:cubicBezTo>
                      <a:pt x="203481" y="155619"/>
                      <a:pt x="194507" y="242068"/>
                      <a:pt x="193942" y="332652"/>
                    </a:cubicBezTo>
                    <a:cubicBezTo>
                      <a:pt x="191857" y="420974"/>
                      <a:pt x="183343" y="484213"/>
                      <a:pt x="179351" y="558157"/>
                    </a:cubicBezTo>
                    <a:cubicBezTo>
                      <a:pt x="175818" y="572288"/>
                      <a:pt x="148085" y="571794"/>
                      <a:pt x="140489" y="559958"/>
                    </a:cubicBezTo>
                    <a:cubicBezTo>
                      <a:pt x="124132" y="486792"/>
                      <a:pt x="119115" y="411541"/>
                      <a:pt x="125651" y="336856"/>
                    </a:cubicBezTo>
                    <a:cubicBezTo>
                      <a:pt x="116642" y="293119"/>
                      <a:pt x="101910" y="246767"/>
                      <a:pt x="92053" y="200345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734D2E-76F6-4BF6-B1A2-93677DC4564C}"/>
                  </a:ext>
                </a:extLst>
              </p:cNvPr>
              <p:cNvSpPr/>
              <p:nvPr/>
            </p:nvSpPr>
            <p:spPr>
              <a:xfrm>
                <a:off x="652398" y="3121319"/>
                <a:ext cx="310237" cy="478564"/>
              </a:xfrm>
              <a:custGeom>
                <a:avLst/>
                <a:gdLst>
                  <a:gd name="connsiteX0" fmla="*/ 90155 w 310237"/>
                  <a:gd name="connsiteY0" fmla="*/ 460281 h 478564"/>
                  <a:gd name="connsiteX1" fmla="*/ 307005 w 310237"/>
                  <a:gd name="connsiteY1" fmla="*/ 381851 h 478564"/>
                  <a:gd name="connsiteX2" fmla="*/ 206459 w 310237"/>
                  <a:gd name="connsiteY2" fmla="*/ 43894 h 478564"/>
                  <a:gd name="connsiteX3" fmla="*/ 130643 w 310237"/>
                  <a:gd name="connsiteY3" fmla="*/ 2912 h 478564"/>
                  <a:gd name="connsiteX4" fmla="*/ 74540 w 310237"/>
                  <a:gd name="connsiteY4" fmla="*/ 8847 h 478564"/>
                  <a:gd name="connsiteX5" fmla="*/ -74 w 310237"/>
                  <a:gd name="connsiteY5" fmla="*/ 374008 h 478564"/>
                  <a:gd name="connsiteX6" fmla="*/ 90155 w 310237"/>
                  <a:gd name="connsiteY6" fmla="*/ 460281 h 47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37" h="478564">
                    <a:moveTo>
                      <a:pt x="90155" y="460281"/>
                    </a:moveTo>
                    <a:cubicBezTo>
                      <a:pt x="161096" y="500061"/>
                      <a:pt x="328874" y="473741"/>
                      <a:pt x="307005" y="381851"/>
                    </a:cubicBezTo>
                    <a:cubicBezTo>
                      <a:pt x="286938" y="285615"/>
                      <a:pt x="224194" y="102010"/>
                      <a:pt x="206459" y="43894"/>
                    </a:cubicBezTo>
                    <a:cubicBezTo>
                      <a:pt x="175440" y="19411"/>
                      <a:pt x="160990" y="8211"/>
                      <a:pt x="130643" y="2912"/>
                    </a:cubicBezTo>
                    <a:cubicBezTo>
                      <a:pt x="112378" y="-303"/>
                      <a:pt x="88637" y="-4401"/>
                      <a:pt x="74540" y="8847"/>
                    </a:cubicBezTo>
                    <a:cubicBezTo>
                      <a:pt x="13456" y="66222"/>
                      <a:pt x="-6716" y="224354"/>
                      <a:pt x="-74" y="374008"/>
                    </a:cubicBezTo>
                    <a:cubicBezTo>
                      <a:pt x="7415" y="415449"/>
                      <a:pt x="55251" y="440709"/>
                      <a:pt x="90155" y="460281"/>
                    </a:cubicBezTo>
                    <a:close/>
                  </a:path>
                </a:pathLst>
              </a:custGeom>
              <a:solidFill>
                <a:srgbClr val="5652CA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064365B-96C7-468B-AD7A-EA5B5C7C1F6E}"/>
                  </a:ext>
                </a:extLst>
              </p:cNvPr>
              <p:cNvSpPr/>
              <p:nvPr/>
            </p:nvSpPr>
            <p:spPr>
              <a:xfrm>
                <a:off x="751070" y="2972840"/>
                <a:ext cx="110509" cy="171089"/>
              </a:xfrm>
              <a:custGeom>
                <a:avLst/>
                <a:gdLst>
                  <a:gd name="connsiteX0" fmla="*/ -356 w 110509"/>
                  <a:gd name="connsiteY0" fmla="*/ 158104 h 171089"/>
                  <a:gd name="connsiteX1" fmla="*/ 3742 w 110509"/>
                  <a:gd name="connsiteY1" fmla="*/ 106241 h 171089"/>
                  <a:gd name="connsiteX2" fmla="*/ -1275 w 110509"/>
                  <a:gd name="connsiteY2" fmla="*/ 75999 h 171089"/>
                  <a:gd name="connsiteX3" fmla="*/ 75107 w 110509"/>
                  <a:gd name="connsiteY3" fmla="*/ -312 h 171089"/>
                  <a:gd name="connsiteX4" fmla="*/ 109199 w 110509"/>
                  <a:gd name="connsiteY4" fmla="*/ 77165 h 171089"/>
                  <a:gd name="connsiteX5" fmla="*/ 58396 w 110509"/>
                  <a:gd name="connsiteY5" fmla="*/ 148317 h 171089"/>
                  <a:gd name="connsiteX6" fmla="*/ 70267 w 110509"/>
                  <a:gd name="connsiteY6" fmla="*/ 165169 h 171089"/>
                  <a:gd name="connsiteX7" fmla="*/ 12822 w 110509"/>
                  <a:gd name="connsiteY7" fmla="*/ 164675 h 171089"/>
                  <a:gd name="connsiteX8" fmla="*/ -356 w 110509"/>
                  <a:gd name="connsiteY8" fmla="*/ 158104 h 17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09" h="171089">
                    <a:moveTo>
                      <a:pt x="-356" y="158104"/>
                    </a:moveTo>
                    <a:cubicBezTo>
                      <a:pt x="7311" y="146339"/>
                      <a:pt x="6215" y="123799"/>
                      <a:pt x="3742" y="106241"/>
                    </a:cubicBezTo>
                    <a:cubicBezTo>
                      <a:pt x="280" y="96543"/>
                      <a:pt x="-1416" y="86297"/>
                      <a:pt x="-1275" y="75999"/>
                    </a:cubicBezTo>
                    <a:cubicBezTo>
                      <a:pt x="-851" y="37137"/>
                      <a:pt x="44653" y="-629"/>
                      <a:pt x="75107" y="-312"/>
                    </a:cubicBezTo>
                    <a:cubicBezTo>
                      <a:pt x="105560" y="6"/>
                      <a:pt x="109623" y="38197"/>
                      <a:pt x="109199" y="77165"/>
                    </a:cubicBezTo>
                    <a:cubicBezTo>
                      <a:pt x="108881" y="109194"/>
                      <a:pt x="88603" y="137613"/>
                      <a:pt x="58396" y="148317"/>
                    </a:cubicBezTo>
                    <a:cubicBezTo>
                      <a:pt x="56700" y="154323"/>
                      <a:pt x="65462" y="161707"/>
                      <a:pt x="70267" y="165169"/>
                    </a:cubicBezTo>
                    <a:cubicBezTo>
                      <a:pt x="49705" y="176333"/>
                      <a:pt x="25045" y="167925"/>
                      <a:pt x="12822" y="164675"/>
                    </a:cubicBezTo>
                    <a:cubicBezTo>
                      <a:pt x="6498" y="162873"/>
                      <a:pt x="1834" y="160894"/>
                      <a:pt x="-356" y="15810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FE99700-AC5E-4DA8-B9C6-D41C52315267}"/>
                  </a:ext>
                </a:extLst>
              </p:cNvPr>
              <p:cNvSpPr/>
              <p:nvPr/>
            </p:nvSpPr>
            <p:spPr>
              <a:xfrm>
                <a:off x="465715" y="2940833"/>
                <a:ext cx="399959" cy="425804"/>
              </a:xfrm>
              <a:custGeom>
                <a:avLst/>
                <a:gdLst>
                  <a:gd name="connsiteX0" fmla="*/ 92845 w 399959"/>
                  <a:gd name="connsiteY0" fmla="*/ 158173 h 425804"/>
                  <a:gd name="connsiteX1" fmla="*/ 135240 w 399959"/>
                  <a:gd name="connsiteY1" fmla="*/ 100622 h 425804"/>
                  <a:gd name="connsiteX2" fmla="*/ 210314 w 399959"/>
                  <a:gd name="connsiteY2" fmla="*/ 87939 h 425804"/>
                  <a:gd name="connsiteX3" fmla="*/ 285777 w 399959"/>
                  <a:gd name="connsiteY3" fmla="*/ 74479 h 425804"/>
                  <a:gd name="connsiteX4" fmla="*/ 279064 w 399959"/>
                  <a:gd name="connsiteY4" fmla="*/ 32650 h 425804"/>
                  <a:gd name="connsiteX5" fmla="*/ 356011 w 399959"/>
                  <a:gd name="connsiteY5" fmla="*/ 10993 h 425804"/>
                  <a:gd name="connsiteX6" fmla="*/ 390139 w 399959"/>
                  <a:gd name="connsiteY6" fmla="*/ 79743 h 425804"/>
                  <a:gd name="connsiteX7" fmla="*/ 378056 w 399959"/>
                  <a:gd name="connsiteY7" fmla="*/ 109985 h 425804"/>
                  <a:gd name="connsiteX8" fmla="*/ 362158 w 399959"/>
                  <a:gd name="connsiteY8" fmla="*/ 95394 h 425804"/>
                  <a:gd name="connsiteX9" fmla="*/ 372262 w 399959"/>
                  <a:gd name="connsiteY9" fmla="*/ 157219 h 425804"/>
                  <a:gd name="connsiteX10" fmla="*/ 317891 w 399959"/>
                  <a:gd name="connsiteY10" fmla="*/ 204278 h 425804"/>
                  <a:gd name="connsiteX11" fmla="*/ 283163 w 399959"/>
                  <a:gd name="connsiteY11" fmla="*/ 262571 h 425804"/>
                  <a:gd name="connsiteX12" fmla="*/ 220418 w 399959"/>
                  <a:gd name="connsiteY12" fmla="*/ 423352 h 425804"/>
                  <a:gd name="connsiteX13" fmla="*/ 103833 w 399959"/>
                  <a:gd name="connsiteY13" fmla="*/ 356227 h 425804"/>
                  <a:gd name="connsiteX14" fmla="*/ 92845 w 399959"/>
                  <a:gd name="connsiteY14" fmla="*/ 158173 h 42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9959" h="425804">
                    <a:moveTo>
                      <a:pt x="92845" y="158173"/>
                    </a:moveTo>
                    <a:cubicBezTo>
                      <a:pt x="130329" y="152379"/>
                      <a:pt x="120508" y="116697"/>
                      <a:pt x="135240" y="100622"/>
                    </a:cubicBezTo>
                    <a:cubicBezTo>
                      <a:pt x="153117" y="80909"/>
                      <a:pt x="192226" y="81333"/>
                      <a:pt x="210314" y="87939"/>
                    </a:cubicBezTo>
                    <a:cubicBezTo>
                      <a:pt x="243206" y="99880"/>
                      <a:pt x="285777" y="85678"/>
                      <a:pt x="285777" y="74479"/>
                    </a:cubicBezTo>
                    <a:cubicBezTo>
                      <a:pt x="285777" y="63280"/>
                      <a:pt x="267865" y="55825"/>
                      <a:pt x="279064" y="32650"/>
                    </a:cubicBezTo>
                    <a:cubicBezTo>
                      <a:pt x="290264" y="9474"/>
                      <a:pt x="337322" y="29682"/>
                      <a:pt x="356011" y="10993"/>
                    </a:cubicBezTo>
                    <a:cubicBezTo>
                      <a:pt x="399501" y="-32532"/>
                      <a:pt x="407485" y="62432"/>
                      <a:pt x="390139" y="79743"/>
                    </a:cubicBezTo>
                    <a:cubicBezTo>
                      <a:pt x="371803" y="98114"/>
                      <a:pt x="383674" y="104473"/>
                      <a:pt x="378056" y="109985"/>
                    </a:cubicBezTo>
                    <a:cubicBezTo>
                      <a:pt x="372439" y="115496"/>
                      <a:pt x="370990" y="86703"/>
                      <a:pt x="362158" y="95394"/>
                    </a:cubicBezTo>
                    <a:cubicBezTo>
                      <a:pt x="352266" y="105321"/>
                      <a:pt x="372262" y="126978"/>
                      <a:pt x="372262" y="157219"/>
                    </a:cubicBezTo>
                    <a:cubicBezTo>
                      <a:pt x="372262" y="187461"/>
                      <a:pt x="343469" y="214664"/>
                      <a:pt x="317891" y="204278"/>
                    </a:cubicBezTo>
                    <a:cubicBezTo>
                      <a:pt x="300015" y="197212"/>
                      <a:pt x="276485" y="212403"/>
                      <a:pt x="283163" y="262571"/>
                    </a:cubicBezTo>
                    <a:cubicBezTo>
                      <a:pt x="288780" y="304576"/>
                      <a:pt x="339194" y="403180"/>
                      <a:pt x="220418" y="423352"/>
                    </a:cubicBezTo>
                    <a:cubicBezTo>
                      <a:pt x="101642" y="443525"/>
                      <a:pt x="187492" y="313232"/>
                      <a:pt x="103833" y="356227"/>
                    </a:cubicBezTo>
                    <a:cubicBezTo>
                      <a:pt x="18513" y="399823"/>
                      <a:pt x="-77087" y="184317"/>
                      <a:pt x="92845" y="158173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400583-62FF-4867-8578-752AEB46CCD4}"/>
                  </a:ext>
                </a:extLst>
              </p:cNvPr>
              <p:cNvSpPr/>
              <p:nvPr/>
            </p:nvSpPr>
            <p:spPr>
              <a:xfrm>
                <a:off x="978990" y="3163265"/>
                <a:ext cx="41436" cy="35371"/>
              </a:xfrm>
              <a:custGeom>
                <a:avLst/>
                <a:gdLst>
                  <a:gd name="connsiteX0" fmla="*/ 9277 w 41436"/>
                  <a:gd name="connsiteY0" fmla="*/ 31164 h 35371"/>
                  <a:gd name="connsiteX1" fmla="*/ 3094 w 41436"/>
                  <a:gd name="connsiteY1" fmla="*/ 15090 h 35371"/>
                  <a:gd name="connsiteX2" fmla="*/ 40154 w 41436"/>
                  <a:gd name="connsiteY2" fmla="*/ -314 h 35371"/>
                  <a:gd name="connsiteX3" fmla="*/ 34537 w 41436"/>
                  <a:gd name="connsiteY3" fmla="*/ 26324 h 35371"/>
                  <a:gd name="connsiteX4" fmla="*/ 9277 w 41436"/>
                  <a:gd name="connsiteY4" fmla="*/ 31164 h 3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6" h="35371">
                    <a:moveTo>
                      <a:pt x="9277" y="31164"/>
                    </a:moveTo>
                    <a:cubicBezTo>
                      <a:pt x="5249" y="24452"/>
                      <a:pt x="-8105" y="22368"/>
                      <a:pt x="3094" y="15090"/>
                    </a:cubicBezTo>
                    <a:cubicBezTo>
                      <a:pt x="14293" y="7812"/>
                      <a:pt x="30439" y="-314"/>
                      <a:pt x="40154" y="-314"/>
                    </a:cubicBezTo>
                    <a:cubicBezTo>
                      <a:pt x="40154" y="6046"/>
                      <a:pt x="36621" y="10073"/>
                      <a:pt x="34537" y="26324"/>
                    </a:cubicBezTo>
                    <a:cubicBezTo>
                      <a:pt x="32453" y="42576"/>
                      <a:pt x="9277" y="31164"/>
                      <a:pt x="9277" y="3116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276B92-7A0B-4E9D-ADFE-A7391915CC7E}"/>
                  </a:ext>
                </a:extLst>
              </p:cNvPr>
              <p:cNvSpPr/>
              <p:nvPr/>
            </p:nvSpPr>
            <p:spPr>
              <a:xfrm>
                <a:off x="815247" y="3162194"/>
                <a:ext cx="202847" cy="160850"/>
              </a:xfrm>
              <a:custGeom>
                <a:avLst/>
                <a:gdLst>
                  <a:gd name="connsiteX0" fmla="*/ 61203 w 202847"/>
                  <a:gd name="connsiteY0" fmla="*/ 19199 h 160850"/>
                  <a:gd name="connsiteX1" fmla="*/ 10718 w 202847"/>
                  <a:gd name="connsiteY1" fmla="*/ 8777 h 160850"/>
                  <a:gd name="connsiteX2" fmla="*/ 127693 w 202847"/>
                  <a:gd name="connsiteY2" fmla="*/ 157547 h 160850"/>
                  <a:gd name="connsiteX3" fmla="*/ 201565 w 202847"/>
                  <a:gd name="connsiteY3" fmla="*/ 27466 h 160850"/>
                  <a:gd name="connsiteX4" fmla="*/ 169769 w 202847"/>
                  <a:gd name="connsiteY4" fmla="*/ 33154 h 160850"/>
                  <a:gd name="connsiteX5" fmla="*/ 137302 w 202847"/>
                  <a:gd name="connsiteY5" fmla="*/ 93814 h 160850"/>
                  <a:gd name="connsiteX6" fmla="*/ 61203 w 202847"/>
                  <a:gd name="connsiteY6" fmla="*/ 19199 h 1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47" h="160850">
                    <a:moveTo>
                      <a:pt x="61203" y="19199"/>
                    </a:moveTo>
                    <a:cubicBezTo>
                      <a:pt x="47460" y="3231"/>
                      <a:pt x="40006" y="-9735"/>
                      <a:pt x="10718" y="8777"/>
                    </a:cubicBezTo>
                    <a:cubicBezTo>
                      <a:pt x="-10479" y="22167"/>
                      <a:pt x="-19947" y="88479"/>
                      <a:pt x="127693" y="157547"/>
                    </a:cubicBezTo>
                    <a:cubicBezTo>
                      <a:pt x="177153" y="180723"/>
                      <a:pt x="201565" y="62654"/>
                      <a:pt x="201565" y="27466"/>
                    </a:cubicBezTo>
                    <a:cubicBezTo>
                      <a:pt x="190966" y="26442"/>
                      <a:pt x="169769" y="33154"/>
                      <a:pt x="169769" y="33154"/>
                    </a:cubicBezTo>
                    <a:cubicBezTo>
                      <a:pt x="166024" y="54846"/>
                      <a:pt x="145039" y="93814"/>
                      <a:pt x="137302" y="93814"/>
                    </a:cubicBezTo>
                    <a:cubicBezTo>
                      <a:pt x="124725" y="93814"/>
                      <a:pt x="77843" y="38489"/>
                      <a:pt x="61203" y="19199"/>
                    </a:cubicBezTo>
                    <a:close/>
                  </a:path>
                </a:pathLst>
              </a:custGeom>
              <a:solidFill>
                <a:srgbClr val="807DF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65499708-FA13-47AE-9A06-753843D37066}"/>
              </a:ext>
            </a:extLst>
          </p:cNvPr>
          <p:cNvSpPr/>
          <p:nvPr/>
        </p:nvSpPr>
        <p:spPr>
          <a:xfrm rot="1857179">
            <a:off x="512432" y="4009750"/>
            <a:ext cx="707688" cy="554765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CFA934-DCA8-4917-9BEB-C4753B05A583}"/>
              </a:ext>
            </a:extLst>
          </p:cNvPr>
          <p:cNvSpPr txBox="1"/>
          <p:nvPr/>
        </p:nvSpPr>
        <p:spPr>
          <a:xfrm>
            <a:off x="537447" y="412039"/>
            <a:ext cx="273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LID4096" sz="32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B4DA052D-0AB7-4EC4-9A00-55784CFE4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6386" y="4710363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42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3444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3959"/>
            <a:ext cx="8424936" cy="3886023"/>
          </a:xfrm>
        </p:spPr>
        <p:txBody>
          <a:bodyPr>
            <a:normAutofit/>
          </a:bodyPr>
          <a:lstStyle/>
          <a:p>
            <a:pPr marL="0" marR="0"/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 addition to this document also see </a:t>
            </a:r>
            <a:r>
              <a:rPr lang="en-US" sz="1800" dirty="0">
                <a:hlinkClick r:id="rId2"/>
              </a:rPr>
              <a:t>Resending POs</a:t>
            </a:r>
            <a:r>
              <a:rPr lang="en-US" sz="1800" dirty="0"/>
              <a:t> at </a:t>
            </a:r>
            <a:r>
              <a:rPr lang="en-US" sz="1800" dirty="0">
                <a:hlinkClick r:id="rId3"/>
              </a:rPr>
              <a:t>Approving and Sending POs</a:t>
            </a:r>
            <a:endParaRPr lang="en-US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b="0" i="0" dirty="0">
                <a:solidFill>
                  <a:srgbClr val="000000"/>
                </a:solidFill>
                <a:effectLst/>
              </a:rPr>
              <a:t>For PO lines that have not been canceled and whose Acquisition method is </a:t>
            </a:r>
            <a:r>
              <a:rPr lang="en-US" sz="1800" b="1" i="0" dirty="0">
                <a:solidFill>
                  <a:srgbClr val="000000"/>
                </a:solidFill>
                <a:effectLst/>
              </a:rPr>
              <a:t>Purchase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it is possible to resend the PO to the vendor by selecting </a:t>
            </a:r>
            <a:r>
              <a:rPr lang="en-US" sz="1800" b="1" i="0" dirty="0">
                <a:solidFill>
                  <a:srgbClr val="000000"/>
                </a:solidFill>
                <a:effectLst/>
              </a:rPr>
              <a:t>Resend Order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for the sent PO. </a:t>
            </a:r>
          </a:p>
          <a:p>
            <a:pPr algn="l"/>
            <a:r>
              <a:rPr lang="en-US" sz="1800" b="0" i="0" dirty="0">
                <a:solidFill>
                  <a:srgbClr val="000000"/>
                </a:solidFill>
                <a:effectLst/>
              </a:rPr>
              <a:t>This option is useful when the order was successfully sent by Alma, but due to technical reasons on the vendor's side was not properly received or was lost.</a:t>
            </a:r>
          </a:p>
          <a:p>
            <a:pPr marL="0" indent="0" algn="l">
              <a:buNone/>
            </a:pPr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9069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0E2C51-CB70-4EE1-8E6B-DADCB74DE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 example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01537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19FE3D-6F1D-0666-806B-88ECF7D6C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3672407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Identify the PO (Purchase Order) of the POL (Purchase Order Line) which you want to resend.</a:t>
            </a:r>
          </a:p>
          <a:p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It must be of acquisition type "purchase" and not have been canceled</a:t>
            </a:r>
          </a:p>
          <a:p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On the next slide we have PO line POL-46714 (Sent) for title "AI techniques for renewable source integration and battery charging methods in electric vehicle applications"</a:t>
            </a:r>
          </a:p>
          <a:p>
            <a:r>
              <a:rPr lang="en-US" sz="1800" dirty="0">
                <a:ea typeface="Calibri" panose="020F0502020204030204" pitchFamily="34" charset="0"/>
                <a:cs typeface="Arial" panose="020B0604020202020204" pitchFamily="34" charset="0"/>
              </a:rPr>
              <a:t>This order </a:t>
            </a:r>
            <a: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was sent on Jan. 02, 2025, as part of Purchase Order PO-648713</a:t>
            </a:r>
            <a:br>
              <a:rPr lang="en-US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IL" sz="1800" dirty="0"/>
          </a:p>
        </p:txBody>
      </p:sp>
    </p:spTree>
    <p:extLst>
      <p:ext uri="{BB962C8B-B14F-4D97-AF65-F5344CB8AC3E}">
        <p14:creationId xmlns:p14="http://schemas.microsoft.com/office/powerpoint/2010/main" val="3464459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019D67-F58A-0FDD-50DD-EA635527E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1033462"/>
            <a:ext cx="8467725" cy="3076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DB0B1B-F1B6-1F81-97A4-11D2C4F99F0F}"/>
              </a:ext>
            </a:extLst>
          </p:cNvPr>
          <p:cNvSpPr txBox="1"/>
          <p:nvPr/>
        </p:nvSpPr>
        <p:spPr>
          <a:xfrm>
            <a:off x="6076673" y="2275658"/>
            <a:ext cx="1512168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Sent Jan. 02, 2025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FA62294-CE36-1C13-CF36-A60E0245824A}"/>
              </a:ext>
            </a:extLst>
          </p:cNvPr>
          <p:cNvCxnSpPr>
            <a:cxnSpLocks/>
          </p:cNvCxnSpPr>
          <p:nvPr/>
        </p:nvCxnSpPr>
        <p:spPr>
          <a:xfrm flipH="1">
            <a:off x="4932040" y="2429547"/>
            <a:ext cx="115212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744306-AA73-D11B-9769-6D59C1ACD58B}"/>
              </a:ext>
            </a:extLst>
          </p:cNvPr>
          <p:cNvSpPr txBox="1"/>
          <p:nvPr/>
        </p:nvSpPr>
        <p:spPr>
          <a:xfrm>
            <a:off x="338137" y="4199428"/>
            <a:ext cx="18002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POL-46714 was sent as part of PO-648713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613B61-1C74-3590-1CBD-1558BA80B83D}"/>
              </a:ext>
            </a:extLst>
          </p:cNvPr>
          <p:cNvCxnSpPr>
            <a:cxnSpLocks/>
          </p:cNvCxnSpPr>
          <p:nvPr/>
        </p:nvCxnSpPr>
        <p:spPr>
          <a:xfrm>
            <a:off x="539552" y="1923678"/>
            <a:ext cx="72008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4168170-E5CB-ED5D-E2CC-0AC196A382E8}"/>
              </a:ext>
            </a:extLst>
          </p:cNvPr>
          <p:cNvCxnSpPr>
            <a:cxnSpLocks/>
          </p:cNvCxnSpPr>
          <p:nvPr/>
        </p:nvCxnSpPr>
        <p:spPr>
          <a:xfrm>
            <a:off x="539552" y="1923678"/>
            <a:ext cx="0" cy="227575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455976E-3701-9052-106E-D970F4197B8A}"/>
              </a:ext>
            </a:extLst>
          </p:cNvPr>
          <p:cNvSpPr/>
          <p:nvPr/>
        </p:nvSpPr>
        <p:spPr>
          <a:xfrm>
            <a:off x="1331640" y="3723878"/>
            <a:ext cx="720079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B62486-15A1-6F92-474C-63BAEAE56745}"/>
              </a:ext>
            </a:extLst>
          </p:cNvPr>
          <p:cNvSpPr txBox="1"/>
          <p:nvPr/>
        </p:nvSpPr>
        <p:spPr>
          <a:xfrm>
            <a:off x="3268361" y="3720678"/>
            <a:ext cx="1512168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In status "Sent"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2D6F7D-E4BA-086C-0FA0-A6E211C8C5B0}"/>
              </a:ext>
            </a:extLst>
          </p:cNvPr>
          <p:cNvCxnSpPr>
            <a:cxnSpLocks/>
          </p:cNvCxnSpPr>
          <p:nvPr/>
        </p:nvCxnSpPr>
        <p:spPr>
          <a:xfrm flipH="1">
            <a:off x="2123728" y="3874567"/>
            <a:ext cx="115212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901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126D64-7CA0-1FA6-BB44-3735DEC3A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22" y="679577"/>
            <a:ext cx="8554550" cy="38884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C3C1F3-54EC-24D0-C7F8-DB344FD85FD9}"/>
              </a:ext>
            </a:extLst>
          </p:cNvPr>
          <p:cNvSpPr/>
          <p:nvPr/>
        </p:nvSpPr>
        <p:spPr>
          <a:xfrm>
            <a:off x="8244408" y="987574"/>
            <a:ext cx="50405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62FE12-FF35-A92D-C13B-5424A9C0E012}"/>
              </a:ext>
            </a:extLst>
          </p:cNvPr>
          <p:cNvSpPr/>
          <p:nvPr/>
        </p:nvSpPr>
        <p:spPr>
          <a:xfrm>
            <a:off x="265922" y="2427734"/>
            <a:ext cx="113772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435B5640-E9BD-E34B-501E-9ECBCA9A8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9312" y="1131590"/>
            <a:ext cx="2664296" cy="792090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The letter to the vendor was sent on Jan. 02, 2025, but the vender stated that it was not received.</a:t>
            </a:r>
            <a:endParaRPr lang="en-IL" sz="1400" dirty="0"/>
          </a:p>
        </p:txBody>
      </p:sp>
    </p:spTree>
    <p:extLst>
      <p:ext uri="{BB962C8B-B14F-4D97-AF65-F5344CB8AC3E}">
        <p14:creationId xmlns:p14="http://schemas.microsoft.com/office/powerpoint/2010/main" val="3904951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9AD46-DD5F-FFAA-CDA7-39A648B3C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DB44B9-A95E-A848-1F96-1AA61A18B9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68EC39-679B-E5A3-1B72-EF0DBF4D9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 example</a:t>
            </a:r>
            <a:endParaRPr lang="LID4096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BB2C23B-721A-F7A5-14E7-44BD4FA21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55108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Navigate to the PO by clicking the link to the PO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3452E5-8278-5D53-215C-4544DE84B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621"/>
            <a:ext cx="9144000" cy="31713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934059-B5A5-D720-EC99-6ADEC49D5304}"/>
              </a:ext>
            </a:extLst>
          </p:cNvPr>
          <p:cNvSpPr txBox="1"/>
          <p:nvPr/>
        </p:nvSpPr>
        <p:spPr>
          <a:xfrm>
            <a:off x="6941115" y="3468566"/>
            <a:ext cx="1836204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Click the link to the PO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704676-667F-E011-939C-6496095A76D9}"/>
              </a:ext>
            </a:extLst>
          </p:cNvPr>
          <p:cNvCxnSpPr>
            <a:cxnSpLocks/>
          </p:cNvCxnSpPr>
          <p:nvPr/>
        </p:nvCxnSpPr>
        <p:spPr>
          <a:xfrm>
            <a:off x="6436713" y="3651870"/>
            <a:ext cx="0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D200C7-46D2-1704-3FF1-588E009E9F5F}"/>
              </a:ext>
            </a:extLst>
          </p:cNvPr>
          <p:cNvCxnSpPr>
            <a:cxnSpLocks/>
          </p:cNvCxnSpPr>
          <p:nvPr/>
        </p:nvCxnSpPr>
        <p:spPr>
          <a:xfrm flipH="1">
            <a:off x="6436713" y="3651870"/>
            <a:ext cx="502840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D3666ED-6EFE-A82E-4384-4557A61701D1}"/>
              </a:ext>
            </a:extLst>
          </p:cNvPr>
          <p:cNvSpPr/>
          <p:nvPr/>
        </p:nvSpPr>
        <p:spPr>
          <a:xfrm>
            <a:off x="6156176" y="4083918"/>
            <a:ext cx="502839" cy="183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52062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22357</TotalTime>
  <Words>416</Words>
  <Application>Microsoft Office PowerPoint</Application>
  <PresentationFormat>On-screen Show (16:9)</PresentationFormat>
  <Paragraphs>58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IGeLU_2016_16X9 (1)</vt:lpstr>
      <vt:lpstr>How to resend an order to the vendor</vt:lpstr>
      <vt:lpstr>PowerPoint Presentation</vt:lpstr>
      <vt:lpstr>Introduction</vt:lpstr>
      <vt:lpstr>Introduction</vt:lpstr>
      <vt:lpstr>An example</vt:lpstr>
      <vt:lpstr>An example</vt:lpstr>
      <vt:lpstr>An example</vt:lpstr>
      <vt:lpstr>An example</vt:lpstr>
      <vt:lpstr>An example</vt:lpstr>
      <vt:lpstr>An example</vt:lpstr>
      <vt:lpstr>An example</vt:lpstr>
      <vt:lpstr>An example</vt:lpstr>
      <vt:lpstr>An example</vt:lpstr>
      <vt:lpstr>An example</vt:lpstr>
      <vt:lpstr>An example</vt:lpstr>
      <vt:lpstr>An example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Yoel Kortick</cp:lastModifiedBy>
  <cp:revision>811</cp:revision>
  <dcterms:created xsi:type="dcterms:W3CDTF">2017-01-02T15:10:30Z</dcterms:created>
  <dcterms:modified xsi:type="dcterms:W3CDTF">2025-01-03T04:07:14Z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